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4"/>
  </p:notesMasterIdLst>
  <p:sldIdLst>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306" r:id="rId30"/>
    <p:sldId id="307" r:id="rId31"/>
    <p:sldId id="308" r:id="rId32"/>
    <p:sldId id="30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598132-799A-FD3C-01DB-05BC64EC8A11}" name="Mark Cohen" initials="MC" userId="6599ca218d672cf9"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98824"/>
    <a:srgbClr val="00454E"/>
    <a:srgbClr val="81A9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FEE89D-3CC5-470F-9AEA-A157B2A15DC8}" v="70" dt="2025-10-06T20:54:48.290"/>
  </p1510:revLst>
</p1510:revInfo>
</file>

<file path=ppt/tableStyles.xml><?xml version="1.0" encoding="utf-8"?>
<a:tblStyleLst xmlns:a="http://schemas.openxmlformats.org/drawingml/2006/main" def="{5C22544A-7EE6-4342-B048-85BDC9FD1C3A}">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31" autoAdjust="0"/>
    <p:restoredTop sz="94660"/>
  </p:normalViewPr>
  <p:slideViewPr>
    <p:cSldViewPr snapToGrid="0">
      <p:cViewPr varScale="1">
        <p:scale>
          <a:sx n="101" d="100"/>
          <a:sy n="101" d="100"/>
        </p:scale>
        <p:origin x="88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emy Haupt" userId="4cecd6fd-fb48-44c8-a6e1-6cc7bdfe0a86" providerId="ADAL" clId="{68FEE89D-3CC5-470F-9AEA-A157B2A15DC8}"/>
    <pc:docChg chg="undo custSel addSld delSld modSld sldOrd">
      <pc:chgData name="Jeremy Haupt" userId="4cecd6fd-fb48-44c8-a6e1-6cc7bdfe0a86" providerId="ADAL" clId="{68FEE89D-3CC5-470F-9AEA-A157B2A15DC8}" dt="2025-10-06T20:55:56.592" v="1646" actId="20577"/>
      <pc:docMkLst>
        <pc:docMk/>
      </pc:docMkLst>
      <pc:sldChg chg="addSp delSp modSp mod">
        <pc:chgData name="Jeremy Haupt" userId="4cecd6fd-fb48-44c8-a6e1-6cc7bdfe0a86" providerId="ADAL" clId="{68FEE89D-3CC5-470F-9AEA-A157B2A15DC8}" dt="2025-10-06T13:17:50.351" v="1547" actId="20577"/>
        <pc:sldMkLst>
          <pc:docMk/>
          <pc:sldMk cId="2675098011" sldId="281"/>
        </pc:sldMkLst>
        <pc:spChg chg="mod">
          <ac:chgData name="Jeremy Haupt" userId="4cecd6fd-fb48-44c8-a6e1-6cc7bdfe0a86" providerId="ADAL" clId="{68FEE89D-3CC5-470F-9AEA-A157B2A15DC8}" dt="2025-10-06T13:17:50.351" v="1547" actId="20577"/>
          <ac:spMkLst>
            <pc:docMk/>
            <pc:sldMk cId="2675098011" sldId="281"/>
            <ac:spMk id="2" creationId="{7E4ACFE2-7AB1-9D79-D9CF-3362BDB59A07}"/>
          </ac:spMkLst>
        </pc:spChg>
        <pc:spChg chg="del">
          <ac:chgData name="Jeremy Haupt" userId="4cecd6fd-fb48-44c8-a6e1-6cc7bdfe0a86" providerId="ADAL" clId="{68FEE89D-3CC5-470F-9AEA-A157B2A15DC8}" dt="2025-10-06T12:28:09.098" v="1" actId="478"/>
          <ac:spMkLst>
            <pc:docMk/>
            <pc:sldMk cId="2675098011" sldId="281"/>
            <ac:spMk id="3" creationId="{E3129E2D-EE6D-7EB7-EEE9-40DD1DF4C95E}"/>
          </ac:spMkLst>
        </pc:spChg>
        <pc:spChg chg="add del mod">
          <ac:chgData name="Jeremy Haupt" userId="4cecd6fd-fb48-44c8-a6e1-6cc7bdfe0a86" providerId="ADAL" clId="{68FEE89D-3CC5-470F-9AEA-A157B2A15DC8}" dt="2025-10-06T12:28:11.199" v="3" actId="478"/>
          <ac:spMkLst>
            <pc:docMk/>
            <pc:sldMk cId="2675098011" sldId="281"/>
            <ac:spMk id="6" creationId="{E464C003-4025-E2E8-0B9C-99D75FE3872C}"/>
          </ac:spMkLst>
        </pc:spChg>
      </pc:sldChg>
      <pc:sldChg chg="addSp delSp modSp mod">
        <pc:chgData name="Jeremy Haupt" userId="4cecd6fd-fb48-44c8-a6e1-6cc7bdfe0a86" providerId="ADAL" clId="{68FEE89D-3CC5-470F-9AEA-A157B2A15DC8}" dt="2025-10-06T12:31:26.157" v="55" actId="167"/>
        <pc:sldMkLst>
          <pc:docMk/>
          <pc:sldMk cId="288191042" sldId="282"/>
        </pc:sldMkLst>
        <pc:spChg chg="mod">
          <ac:chgData name="Jeremy Haupt" userId="4cecd6fd-fb48-44c8-a6e1-6cc7bdfe0a86" providerId="ADAL" clId="{68FEE89D-3CC5-470F-9AEA-A157B2A15DC8}" dt="2025-10-06T12:30:15.911" v="46" actId="1076"/>
          <ac:spMkLst>
            <pc:docMk/>
            <pc:sldMk cId="288191042" sldId="282"/>
            <ac:spMk id="3" creationId="{013B3E5A-162A-3351-4F66-35EAA19A3082}"/>
          </ac:spMkLst>
        </pc:spChg>
        <pc:spChg chg="mod">
          <ac:chgData name="Jeremy Haupt" userId="4cecd6fd-fb48-44c8-a6e1-6cc7bdfe0a86" providerId="ADAL" clId="{68FEE89D-3CC5-470F-9AEA-A157B2A15DC8}" dt="2025-10-06T12:30:15.911" v="46" actId="1076"/>
          <ac:spMkLst>
            <pc:docMk/>
            <pc:sldMk cId="288191042" sldId="282"/>
            <ac:spMk id="4" creationId="{7209A9A9-2404-347E-CA6F-C534BEBDA73C}"/>
          </ac:spMkLst>
        </pc:spChg>
        <pc:spChg chg="add del">
          <ac:chgData name="Jeremy Haupt" userId="4cecd6fd-fb48-44c8-a6e1-6cc7bdfe0a86" providerId="ADAL" clId="{68FEE89D-3CC5-470F-9AEA-A157B2A15DC8}" dt="2025-10-06T12:29:35.098" v="24" actId="22"/>
          <ac:spMkLst>
            <pc:docMk/>
            <pc:sldMk cId="288191042" sldId="282"/>
            <ac:spMk id="6" creationId="{E0382E88-09B3-3DEE-B9EA-1379F5A6F75A}"/>
          </ac:spMkLst>
        </pc:spChg>
        <pc:spChg chg="add mod ord">
          <ac:chgData name="Jeremy Haupt" userId="4cecd6fd-fb48-44c8-a6e1-6cc7bdfe0a86" providerId="ADAL" clId="{68FEE89D-3CC5-470F-9AEA-A157B2A15DC8}" dt="2025-10-06T12:31:26.157" v="55" actId="167"/>
          <ac:spMkLst>
            <pc:docMk/>
            <pc:sldMk cId="288191042" sldId="282"/>
            <ac:spMk id="9" creationId="{70BC6AD1-3FD3-6E6D-FB0C-293F32CEF812}"/>
          </ac:spMkLst>
        </pc:spChg>
        <pc:cxnChg chg="add mod">
          <ac:chgData name="Jeremy Haupt" userId="4cecd6fd-fb48-44c8-a6e1-6cc7bdfe0a86" providerId="ADAL" clId="{68FEE89D-3CC5-470F-9AEA-A157B2A15DC8}" dt="2025-10-06T12:30:40.978" v="50" actId="208"/>
          <ac:cxnSpMkLst>
            <pc:docMk/>
            <pc:sldMk cId="288191042" sldId="282"/>
            <ac:cxnSpMk id="8" creationId="{5E32F699-8BA2-C6BC-604B-C9CF37F54B48}"/>
          </ac:cxnSpMkLst>
        </pc:cxnChg>
      </pc:sldChg>
      <pc:sldChg chg="addSp delSp modSp add mod">
        <pc:chgData name="Jeremy Haupt" userId="4cecd6fd-fb48-44c8-a6e1-6cc7bdfe0a86" providerId="ADAL" clId="{68FEE89D-3CC5-470F-9AEA-A157B2A15DC8}" dt="2025-10-06T12:32:27.275" v="82" actId="14100"/>
        <pc:sldMkLst>
          <pc:docMk/>
          <pc:sldMk cId="195039766" sldId="283"/>
        </pc:sldMkLst>
        <pc:spChg chg="mod">
          <ac:chgData name="Jeremy Haupt" userId="4cecd6fd-fb48-44c8-a6e1-6cc7bdfe0a86" providerId="ADAL" clId="{68FEE89D-3CC5-470F-9AEA-A157B2A15DC8}" dt="2025-10-06T12:32:14.006" v="79" actId="1076"/>
          <ac:spMkLst>
            <pc:docMk/>
            <pc:sldMk cId="195039766" sldId="283"/>
            <ac:spMk id="3" creationId="{B03166D0-6E15-8FEE-194F-AEE13D67AC11}"/>
          </ac:spMkLst>
        </pc:spChg>
        <pc:spChg chg="mod">
          <ac:chgData name="Jeremy Haupt" userId="4cecd6fd-fb48-44c8-a6e1-6cc7bdfe0a86" providerId="ADAL" clId="{68FEE89D-3CC5-470F-9AEA-A157B2A15DC8}" dt="2025-10-06T12:32:27.275" v="82" actId="14100"/>
          <ac:spMkLst>
            <pc:docMk/>
            <pc:sldMk cId="195039766" sldId="283"/>
            <ac:spMk id="4" creationId="{C899B675-614B-6DDB-3425-33BCEEBED9B0}"/>
          </ac:spMkLst>
        </pc:spChg>
        <pc:spChg chg="del">
          <ac:chgData name="Jeremy Haupt" userId="4cecd6fd-fb48-44c8-a6e1-6cc7bdfe0a86" providerId="ADAL" clId="{68FEE89D-3CC5-470F-9AEA-A157B2A15DC8}" dt="2025-10-06T12:31:36.865" v="57" actId="478"/>
          <ac:spMkLst>
            <pc:docMk/>
            <pc:sldMk cId="195039766" sldId="283"/>
            <ac:spMk id="9" creationId="{A8DD1C7D-829C-B5DF-8B51-987D5B7DCA86}"/>
          </ac:spMkLst>
        </pc:spChg>
        <pc:picChg chg="add mod">
          <ac:chgData name="Jeremy Haupt" userId="4cecd6fd-fb48-44c8-a6e1-6cc7bdfe0a86" providerId="ADAL" clId="{68FEE89D-3CC5-470F-9AEA-A157B2A15DC8}" dt="2025-10-06T12:32:21.546" v="81" actId="1076"/>
          <ac:picMkLst>
            <pc:docMk/>
            <pc:sldMk cId="195039766" sldId="283"/>
            <ac:picMk id="5" creationId="{E9D4A6B0-1A51-6550-4EF3-34A8F3DC3FA2}"/>
          </ac:picMkLst>
        </pc:picChg>
        <pc:cxnChg chg="del">
          <ac:chgData name="Jeremy Haupt" userId="4cecd6fd-fb48-44c8-a6e1-6cc7bdfe0a86" providerId="ADAL" clId="{68FEE89D-3CC5-470F-9AEA-A157B2A15DC8}" dt="2025-10-06T12:31:41.153" v="58" actId="478"/>
          <ac:cxnSpMkLst>
            <pc:docMk/>
            <pc:sldMk cId="195039766" sldId="283"/>
            <ac:cxnSpMk id="8" creationId="{87BAFE00-0CBC-F833-AC0D-C9C700A6F12A}"/>
          </ac:cxnSpMkLst>
        </pc:cxnChg>
      </pc:sldChg>
      <pc:sldChg chg="del ord">
        <pc:chgData name="Jeremy Haupt" userId="4cecd6fd-fb48-44c8-a6e1-6cc7bdfe0a86" providerId="ADAL" clId="{68FEE89D-3CC5-470F-9AEA-A157B2A15DC8}" dt="2025-10-06T12:29:11.445" v="9" actId="2696"/>
        <pc:sldMkLst>
          <pc:docMk/>
          <pc:sldMk cId="4267161468" sldId="283"/>
        </pc:sldMkLst>
      </pc:sldChg>
      <pc:sldChg chg="del ord">
        <pc:chgData name="Jeremy Haupt" userId="4cecd6fd-fb48-44c8-a6e1-6cc7bdfe0a86" providerId="ADAL" clId="{68FEE89D-3CC5-470F-9AEA-A157B2A15DC8}" dt="2025-10-06T12:29:11.445" v="9" actId="2696"/>
        <pc:sldMkLst>
          <pc:docMk/>
          <pc:sldMk cId="3385031568" sldId="284"/>
        </pc:sldMkLst>
      </pc:sldChg>
      <pc:sldChg chg="addSp delSp modSp add mod">
        <pc:chgData name="Jeremy Haupt" userId="4cecd6fd-fb48-44c8-a6e1-6cc7bdfe0a86" providerId="ADAL" clId="{68FEE89D-3CC5-470F-9AEA-A157B2A15DC8}" dt="2025-10-06T13:21:57.081" v="1553" actId="1076"/>
        <pc:sldMkLst>
          <pc:docMk/>
          <pc:sldMk cId="3536831010" sldId="284"/>
        </pc:sldMkLst>
        <pc:spChg chg="mod">
          <ac:chgData name="Jeremy Haupt" userId="4cecd6fd-fb48-44c8-a6e1-6cc7bdfe0a86" providerId="ADAL" clId="{68FEE89D-3CC5-470F-9AEA-A157B2A15DC8}" dt="2025-10-06T12:34:59.815" v="138" actId="1076"/>
          <ac:spMkLst>
            <pc:docMk/>
            <pc:sldMk cId="3536831010" sldId="284"/>
            <ac:spMk id="3" creationId="{890F608B-8AF5-7EFF-954D-DB6383C6B436}"/>
          </ac:spMkLst>
        </pc:spChg>
        <pc:spChg chg="del">
          <ac:chgData name="Jeremy Haupt" userId="4cecd6fd-fb48-44c8-a6e1-6cc7bdfe0a86" providerId="ADAL" clId="{68FEE89D-3CC5-470F-9AEA-A157B2A15DC8}" dt="2025-10-06T12:32:51.631" v="118" actId="478"/>
          <ac:spMkLst>
            <pc:docMk/>
            <pc:sldMk cId="3536831010" sldId="284"/>
            <ac:spMk id="4" creationId="{6CBF93F9-59F0-F8D9-91B6-BA02B3A80355}"/>
          </ac:spMkLst>
        </pc:spChg>
        <pc:spChg chg="add mod ord">
          <ac:chgData name="Jeremy Haupt" userId="4cecd6fd-fb48-44c8-a6e1-6cc7bdfe0a86" providerId="ADAL" clId="{68FEE89D-3CC5-470F-9AEA-A157B2A15DC8}" dt="2025-10-06T12:34:59.815" v="138" actId="1076"/>
          <ac:spMkLst>
            <pc:docMk/>
            <pc:sldMk cId="3536831010" sldId="284"/>
            <ac:spMk id="7" creationId="{6AC1BF0B-13D5-6376-96B4-9420EC5921A8}"/>
          </ac:spMkLst>
        </pc:spChg>
        <pc:picChg chg="del">
          <ac:chgData name="Jeremy Haupt" userId="4cecd6fd-fb48-44c8-a6e1-6cc7bdfe0a86" providerId="ADAL" clId="{68FEE89D-3CC5-470F-9AEA-A157B2A15DC8}" dt="2025-10-06T12:32:52.653" v="119" actId="478"/>
          <ac:picMkLst>
            <pc:docMk/>
            <pc:sldMk cId="3536831010" sldId="284"/>
            <ac:picMk id="5" creationId="{CAFCA39E-E332-9F71-38C9-6D64EC35681C}"/>
          </ac:picMkLst>
        </pc:picChg>
        <pc:picChg chg="add del mod">
          <ac:chgData name="Jeremy Haupt" userId="4cecd6fd-fb48-44c8-a6e1-6cc7bdfe0a86" providerId="ADAL" clId="{68FEE89D-3CC5-470F-9AEA-A157B2A15DC8}" dt="2025-10-06T13:21:39.301" v="1548" actId="478"/>
          <ac:picMkLst>
            <pc:docMk/>
            <pc:sldMk cId="3536831010" sldId="284"/>
            <ac:picMk id="6" creationId="{7B6307D0-9B17-9158-F701-0792D98FC572}"/>
          </ac:picMkLst>
        </pc:picChg>
        <pc:picChg chg="add mod">
          <ac:chgData name="Jeremy Haupt" userId="4cecd6fd-fb48-44c8-a6e1-6cc7bdfe0a86" providerId="ADAL" clId="{68FEE89D-3CC5-470F-9AEA-A157B2A15DC8}" dt="2025-10-06T13:21:57.081" v="1553" actId="1076"/>
          <ac:picMkLst>
            <pc:docMk/>
            <pc:sldMk cId="3536831010" sldId="284"/>
            <ac:picMk id="9" creationId="{899759FD-7EBE-5ECF-F36A-03E6E42A0F04}"/>
          </ac:picMkLst>
        </pc:picChg>
      </pc:sldChg>
      <pc:sldChg chg="addSp delSp modSp add mod">
        <pc:chgData name="Jeremy Haupt" userId="4cecd6fd-fb48-44c8-a6e1-6cc7bdfe0a86" providerId="ADAL" clId="{68FEE89D-3CC5-470F-9AEA-A157B2A15DC8}" dt="2025-10-06T13:27:41.225" v="1558" actId="1076"/>
        <pc:sldMkLst>
          <pc:docMk/>
          <pc:sldMk cId="527194416" sldId="285"/>
        </pc:sldMkLst>
        <pc:spChg chg="mod">
          <ac:chgData name="Jeremy Haupt" userId="4cecd6fd-fb48-44c8-a6e1-6cc7bdfe0a86" providerId="ADAL" clId="{68FEE89D-3CC5-470F-9AEA-A157B2A15DC8}" dt="2025-10-06T12:37:20.279" v="330" actId="1076"/>
          <ac:spMkLst>
            <pc:docMk/>
            <pc:sldMk cId="527194416" sldId="285"/>
            <ac:spMk id="3" creationId="{95559771-FDB1-0E19-BB6D-F5F0E12EBA86}"/>
          </ac:spMkLst>
        </pc:spChg>
        <pc:spChg chg="add mod">
          <ac:chgData name="Jeremy Haupt" userId="4cecd6fd-fb48-44c8-a6e1-6cc7bdfe0a86" providerId="ADAL" clId="{68FEE89D-3CC5-470F-9AEA-A157B2A15DC8}" dt="2025-10-06T12:37:20.279" v="330" actId="1076"/>
          <ac:spMkLst>
            <pc:docMk/>
            <pc:sldMk cId="527194416" sldId="285"/>
            <ac:spMk id="5" creationId="{07FC3D19-8432-309A-65C9-152C9E3C9930}"/>
          </ac:spMkLst>
        </pc:spChg>
        <pc:spChg chg="mod">
          <ac:chgData name="Jeremy Haupt" userId="4cecd6fd-fb48-44c8-a6e1-6cc7bdfe0a86" providerId="ADAL" clId="{68FEE89D-3CC5-470F-9AEA-A157B2A15DC8}" dt="2025-10-06T12:37:20.279" v="330" actId="1076"/>
          <ac:spMkLst>
            <pc:docMk/>
            <pc:sldMk cId="527194416" sldId="285"/>
            <ac:spMk id="7" creationId="{C5845E93-0B82-E7E3-DB9B-0308DB34A908}"/>
          </ac:spMkLst>
        </pc:spChg>
        <pc:spChg chg="add mod">
          <ac:chgData name="Jeremy Haupt" userId="4cecd6fd-fb48-44c8-a6e1-6cc7bdfe0a86" providerId="ADAL" clId="{68FEE89D-3CC5-470F-9AEA-A157B2A15DC8}" dt="2025-10-06T12:37:20.279" v="330" actId="1076"/>
          <ac:spMkLst>
            <pc:docMk/>
            <pc:sldMk cId="527194416" sldId="285"/>
            <ac:spMk id="8" creationId="{229B2FFA-6A6A-9764-436B-02D1FE0E9782}"/>
          </ac:spMkLst>
        </pc:spChg>
        <pc:spChg chg="add mod">
          <ac:chgData name="Jeremy Haupt" userId="4cecd6fd-fb48-44c8-a6e1-6cc7bdfe0a86" providerId="ADAL" clId="{68FEE89D-3CC5-470F-9AEA-A157B2A15DC8}" dt="2025-10-06T12:36:32.150" v="227"/>
          <ac:spMkLst>
            <pc:docMk/>
            <pc:sldMk cId="527194416" sldId="285"/>
            <ac:spMk id="9" creationId="{9C978EB6-283A-2F74-0406-7591AD472EFA}"/>
          </ac:spMkLst>
        </pc:spChg>
        <pc:spChg chg="add mod">
          <ac:chgData name="Jeremy Haupt" userId="4cecd6fd-fb48-44c8-a6e1-6cc7bdfe0a86" providerId="ADAL" clId="{68FEE89D-3CC5-470F-9AEA-A157B2A15DC8}" dt="2025-10-06T12:36:34.160" v="228"/>
          <ac:spMkLst>
            <pc:docMk/>
            <pc:sldMk cId="527194416" sldId="285"/>
            <ac:spMk id="10" creationId="{1F1B3B89-A17F-91F0-463C-9DA8DCB7C0C2}"/>
          </ac:spMkLst>
        </pc:spChg>
        <pc:picChg chg="add del mod">
          <ac:chgData name="Jeremy Haupt" userId="4cecd6fd-fb48-44c8-a6e1-6cc7bdfe0a86" providerId="ADAL" clId="{68FEE89D-3CC5-470F-9AEA-A157B2A15DC8}" dt="2025-10-06T13:27:31.216" v="1554" actId="478"/>
          <ac:picMkLst>
            <pc:docMk/>
            <pc:sldMk cId="527194416" sldId="285"/>
            <ac:picMk id="4" creationId="{5848538B-1FDE-75AA-5AAA-FD7C9883AFFD}"/>
          </ac:picMkLst>
        </pc:picChg>
        <pc:picChg chg="del">
          <ac:chgData name="Jeremy Haupt" userId="4cecd6fd-fb48-44c8-a6e1-6cc7bdfe0a86" providerId="ADAL" clId="{68FEE89D-3CC5-470F-9AEA-A157B2A15DC8}" dt="2025-10-06T12:35:23.631" v="140" actId="478"/>
          <ac:picMkLst>
            <pc:docMk/>
            <pc:sldMk cId="527194416" sldId="285"/>
            <ac:picMk id="6" creationId="{B1DE1D08-86A7-DCFF-1FC7-4997413BF6B2}"/>
          </ac:picMkLst>
        </pc:picChg>
        <pc:picChg chg="add mod">
          <ac:chgData name="Jeremy Haupt" userId="4cecd6fd-fb48-44c8-a6e1-6cc7bdfe0a86" providerId="ADAL" clId="{68FEE89D-3CC5-470F-9AEA-A157B2A15DC8}" dt="2025-10-06T13:27:41.225" v="1558" actId="1076"/>
          <ac:picMkLst>
            <pc:docMk/>
            <pc:sldMk cId="527194416" sldId="285"/>
            <ac:picMk id="12" creationId="{A81DCFC2-0A66-560F-F66B-B42C9073E8FC}"/>
          </ac:picMkLst>
        </pc:picChg>
      </pc:sldChg>
      <pc:sldChg chg="del ord">
        <pc:chgData name="Jeremy Haupt" userId="4cecd6fd-fb48-44c8-a6e1-6cc7bdfe0a86" providerId="ADAL" clId="{68FEE89D-3CC5-470F-9AEA-A157B2A15DC8}" dt="2025-10-06T12:29:11.445" v="9" actId="2696"/>
        <pc:sldMkLst>
          <pc:docMk/>
          <pc:sldMk cId="3870060413" sldId="285"/>
        </pc:sldMkLst>
      </pc:sldChg>
      <pc:sldChg chg="addSp delSp modSp add mod ord">
        <pc:chgData name="Jeremy Haupt" userId="4cecd6fd-fb48-44c8-a6e1-6cc7bdfe0a86" providerId="ADAL" clId="{68FEE89D-3CC5-470F-9AEA-A157B2A15DC8}" dt="2025-10-06T12:38:14.522" v="380" actId="1076"/>
        <pc:sldMkLst>
          <pc:docMk/>
          <pc:sldMk cId="890922131" sldId="286"/>
        </pc:sldMkLst>
        <pc:spChg chg="mod">
          <ac:chgData name="Jeremy Haupt" userId="4cecd6fd-fb48-44c8-a6e1-6cc7bdfe0a86" providerId="ADAL" clId="{68FEE89D-3CC5-470F-9AEA-A157B2A15DC8}" dt="2025-10-06T12:38:14.522" v="380" actId="1076"/>
          <ac:spMkLst>
            <pc:docMk/>
            <pc:sldMk cId="890922131" sldId="286"/>
            <ac:spMk id="3" creationId="{8D162E2B-5F2E-2CE2-EAB8-BD9BB9746725}"/>
          </ac:spMkLst>
        </pc:spChg>
        <pc:spChg chg="del">
          <ac:chgData name="Jeremy Haupt" userId="4cecd6fd-fb48-44c8-a6e1-6cc7bdfe0a86" providerId="ADAL" clId="{68FEE89D-3CC5-470F-9AEA-A157B2A15DC8}" dt="2025-10-06T12:37:44.185" v="375" actId="478"/>
          <ac:spMkLst>
            <pc:docMk/>
            <pc:sldMk cId="890922131" sldId="286"/>
            <ac:spMk id="4" creationId="{89AAF1B6-A495-0D51-04EF-B36F3D64DAEB}"/>
          </ac:spMkLst>
        </pc:spChg>
        <pc:picChg chg="del">
          <ac:chgData name="Jeremy Haupt" userId="4cecd6fd-fb48-44c8-a6e1-6cc7bdfe0a86" providerId="ADAL" clId="{68FEE89D-3CC5-470F-9AEA-A157B2A15DC8}" dt="2025-10-06T12:37:42.536" v="374" actId="478"/>
          <ac:picMkLst>
            <pc:docMk/>
            <pc:sldMk cId="890922131" sldId="286"/>
            <ac:picMk id="5" creationId="{7B6542A2-FACA-E3E9-4728-6897E5DE74A0}"/>
          </ac:picMkLst>
        </pc:picChg>
        <pc:picChg chg="add mod">
          <ac:chgData name="Jeremy Haupt" userId="4cecd6fd-fb48-44c8-a6e1-6cc7bdfe0a86" providerId="ADAL" clId="{68FEE89D-3CC5-470F-9AEA-A157B2A15DC8}" dt="2025-10-06T12:38:14.522" v="380" actId="1076"/>
          <ac:picMkLst>
            <pc:docMk/>
            <pc:sldMk cId="890922131" sldId="286"/>
            <ac:picMk id="6" creationId="{008CACF7-5139-287E-8E1B-B2FA87DDEB6D}"/>
          </ac:picMkLst>
        </pc:picChg>
      </pc:sldChg>
      <pc:sldChg chg="del ord">
        <pc:chgData name="Jeremy Haupt" userId="4cecd6fd-fb48-44c8-a6e1-6cc7bdfe0a86" providerId="ADAL" clId="{68FEE89D-3CC5-470F-9AEA-A157B2A15DC8}" dt="2025-10-06T12:29:11.445" v="9" actId="2696"/>
        <pc:sldMkLst>
          <pc:docMk/>
          <pc:sldMk cId="1069318536" sldId="286"/>
        </pc:sldMkLst>
      </pc:sldChg>
      <pc:sldChg chg="addSp delSp modSp add mod">
        <pc:chgData name="Jeremy Haupt" userId="4cecd6fd-fb48-44c8-a6e1-6cc7bdfe0a86" providerId="ADAL" clId="{68FEE89D-3CC5-470F-9AEA-A157B2A15DC8}" dt="2025-10-06T12:40:05.746" v="438" actId="2085"/>
        <pc:sldMkLst>
          <pc:docMk/>
          <pc:sldMk cId="548328776" sldId="287"/>
        </pc:sldMkLst>
        <pc:spChg chg="mod">
          <ac:chgData name="Jeremy Haupt" userId="4cecd6fd-fb48-44c8-a6e1-6cc7bdfe0a86" providerId="ADAL" clId="{68FEE89D-3CC5-470F-9AEA-A157B2A15DC8}" dt="2025-10-06T12:38:46.588" v="425" actId="1076"/>
          <ac:spMkLst>
            <pc:docMk/>
            <pc:sldMk cId="548328776" sldId="287"/>
            <ac:spMk id="3" creationId="{3F948FFE-9135-9197-51FF-BD088EB20FE7}"/>
          </ac:spMkLst>
        </pc:spChg>
        <pc:spChg chg="add mod ord">
          <ac:chgData name="Jeremy Haupt" userId="4cecd6fd-fb48-44c8-a6e1-6cc7bdfe0a86" providerId="ADAL" clId="{68FEE89D-3CC5-470F-9AEA-A157B2A15DC8}" dt="2025-10-06T12:39:12.089" v="428" actId="167"/>
          <ac:spMkLst>
            <pc:docMk/>
            <pc:sldMk cId="548328776" sldId="287"/>
            <ac:spMk id="4" creationId="{E215DDBB-161C-487D-88FA-5D55BA81AC5E}"/>
          </ac:spMkLst>
        </pc:spChg>
        <pc:spChg chg="add mod ord">
          <ac:chgData name="Jeremy Haupt" userId="4cecd6fd-fb48-44c8-a6e1-6cc7bdfe0a86" providerId="ADAL" clId="{68FEE89D-3CC5-470F-9AEA-A157B2A15DC8}" dt="2025-10-06T12:40:05.746" v="438" actId="2085"/>
          <ac:spMkLst>
            <pc:docMk/>
            <pc:sldMk cId="548328776" sldId="287"/>
            <ac:spMk id="5" creationId="{084AF198-4B48-B07D-F77F-6F79917A6A12}"/>
          </ac:spMkLst>
        </pc:spChg>
        <pc:spChg chg="add mod ord">
          <ac:chgData name="Jeremy Haupt" userId="4cecd6fd-fb48-44c8-a6e1-6cc7bdfe0a86" providerId="ADAL" clId="{68FEE89D-3CC5-470F-9AEA-A157B2A15DC8}" dt="2025-10-06T12:40:00.338" v="437" actId="171"/>
          <ac:spMkLst>
            <pc:docMk/>
            <pc:sldMk cId="548328776" sldId="287"/>
            <ac:spMk id="7" creationId="{AA1B2851-174B-CE6E-FD78-7B923201EA9B}"/>
          </ac:spMkLst>
        </pc:spChg>
        <pc:picChg chg="del">
          <ac:chgData name="Jeremy Haupt" userId="4cecd6fd-fb48-44c8-a6e1-6cc7bdfe0a86" providerId="ADAL" clId="{68FEE89D-3CC5-470F-9AEA-A157B2A15DC8}" dt="2025-10-06T12:38:18.040" v="382" actId="478"/>
          <ac:picMkLst>
            <pc:docMk/>
            <pc:sldMk cId="548328776" sldId="287"/>
            <ac:picMk id="6" creationId="{49177038-395D-59E3-6231-F3753F35CD98}"/>
          </ac:picMkLst>
        </pc:picChg>
      </pc:sldChg>
      <pc:sldChg chg="del ord">
        <pc:chgData name="Jeremy Haupt" userId="4cecd6fd-fb48-44c8-a6e1-6cc7bdfe0a86" providerId="ADAL" clId="{68FEE89D-3CC5-470F-9AEA-A157B2A15DC8}" dt="2025-10-06T12:29:11.445" v="9" actId="2696"/>
        <pc:sldMkLst>
          <pc:docMk/>
          <pc:sldMk cId="3479867961" sldId="287"/>
        </pc:sldMkLst>
      </pc:sldChg>
      <pc:sldChg chg="del ord">
        <pc:chgData name="Jeremy Haupt" userId="4cecd6fd-fb48-44c8-a6e1-6cc7bdfe0a86" providerId="ADAL" clId="{68FEE89D-3CC5-470F-9AEA-A157B2A15DC8}" dt="2025-10-06T12:29:11.445" v="9" actId="2696"/>
        <pc:sldMkLst>
          <pc:docMk/>
          <pc:sldMk cId="169390177" sldId="288"/>
        </pc:sldMkLst>
      </pc:sldChg>
      <pc:sldChg chg="addSp delSp modSp add mod ord">
        <pc:chgData name="Jeremy Haupt" userId="4cecd6fd-fb48-44c8-a6e1-6cc7bdfe0a86" providerId="ADAL" clId="{68FEE89D-3CC5-470F-9AEA-A157B2A15DC8}" dt="2025-10-06T12:44:50.650" v="520" actId="1076"/>
        <pc:sldMkLst>
          <pc:docMk/>
          <pc:sldMk cId="332947118" sldId="288"/>
        </pc:sldMkLst>
        <pc:spChg chg="mod ord">
          <ac:chgData name="Jeremy Haupt" userId="4cecd6fd-fb48-44c8-a6e1-6cc7bdfe0a86" providerId="ADAL" clId="{68FEE89D-3CC5-470F-9AEA-A157B2A15DC8}" dt="2025-10-06T12:44:50.650" v="520" actId="1076"/>
          <ac:spMkLst>
            <pc:docMk/>
            <pc:sldMk cId="332947118" sldId="288"/>
            <ac:spMk id="3" creationId="{E1DAEFB3-FD68-7230-0CD7-FCA88F0597CE}"/>
          </ac:spMkLst>
        </pc:spChg>
        <pc:spChg chg="mod ord">
          <ac:chgData name="Jeremy Haupt" userId="4cecd6fd-fb48-44c8-a6e1-6cc7bdfe0a86" providerId="ADAL" clId="{68FEE89D-3CC5-470F-9AEA-A157B2A15DC8}" dt="2025-10-06T12:44:50.650" v="520" actId="1076"/>
          <ac:spMkLst>
            <pc:docMk/>
            <pc:sldMk cId="332947118" sldId="288"/>
            <ac:spMk id="4" creationId="{CB0BF4F6-2852-C865-25EB-AE76ED30E2AD}"/>
          </ac:spMkLst>
        </pc:spChg>
        <pc:picChg chg="del">
          <ac:chgData name="Jeremy Haupt" userId="4cecd6fd-fb48-44c8-a6e1-6cc7bdfe0a86" providerId="ADAL" clId="{68FEE89D-3CC5-470F-9AEA-A157B2A15DC8}" dt="2025-10-06T12:40:22.868" v="442" actId="478"/>
          <ac:picMkLst>
            <pc:docMk/>
            <pc:sldMk cId="332947118" sldId="288"/>
            <ac:picMk id="5" creationId="{03D983D0-C2AB-28BD-9192-548B5570E385}"/>
          </ac:picMkLst>
        </pc:picChg>
        <pc:picChg chg="add mod modCrop">
          <ac:chgData name="Jeremy Haupt" userId="4cecd6fd-fb48-44c8-a6e1-6cc7bdfe0a86" providerId="ADAL" clId="{68FEE89D-3CC5-470F-9AEA-A157B2A15DC8}" dt="2025-10-06T12:44:14.028" v="508" actId="14100"/>
          <ac:picMkLst>
            <pc:docMk/>
            <pc:sldMk cId="332947118" sldId="288"/>
            <ac:picMk id="6" creationId="{C54E2E32-E2B1-E83F-60DC-D50AD2B6F229}"/>
          </ac:picMkLst>
        </pc:picChg>
      </pc:sldChg>
      <pc:sldChg chg="modSp add mod ord">
        <pc:chgData name="Jeremy Haupt" userId="4cecd6fd-fb48-44c8-a6e1-6cc7bdfe0a86" providerId="ADAL" clId="{68FEE89D-3CC5-470F-9AEA-A157B2A15DC8}" dt="2025-10-06T12:45:38.528" v="540" actId="1076"/>
        <pc:sldMkLst>
          <pc:docMk/>
          <pc:sldMk cId="2556877530" sldId="289"/>
        </pc:sldMkLst>
        <pc:spChg chg="mod">
          <ac:chgData name="Jeremy Haupt" userId="4cecd6fd-fb48-44c8-a6e1-6cc7bdfe0a86" providerId="ADAL" clId="{68FEE89D-3CC5-470F-9AEA-A157B2A15DC8}" dt="2025-10-06T12:45:34.808" v="539" actId="1076"/>
          <ac:spMkLst>
            <pc:docMk/>
            <pc:sldMk cId="2556877530" sldId="289"/>
            <ac:spMk id="3" creationId="{F3500143-E1C3-8DB3-E18E-7A37250C7A2C}"/>
          </ac:spMkLst>
        </pc:spChg>
        <pc:spChg chg="mod">
          <ac:chgData name="Jeremy Haupt" userId="4cecd6fd-fb48-44c8-a6e1-6cc7bdfe0a86" providerId="ADAL" clId="{68FEE89D-3CC5-470F-9AEA-A157B2A15DC8}" dt="2025-10-06T12:45:33.025" v="538" actId="1076"/>
          <ac:spMkLst>
            <pc:docMk/>
            <pc:sldMk cId="2556877530" sldId="289"/>
            <ac:spMk id="4" creationId="{B30B231E-27FC-5D49-2796-CFC194A37E78}"/>
          </ac:spMkLst>
        </pc:spChg>
        <pc:cxnChg chg="mod">
          <ac:chgData name="Jeremy Haupt" userId="4cecd6fd-fb48-44c8-a6e1-6cc7bdfe0a86" providerId="ADAL" clId="{68FEE89D-3CC5-470F-9AEA-A157B2A15DC8}" dt="2025-10-06T12:45:38.528" v="540" actId="1076"/>
          <ac:cxnSpMkLst>
            <pc:docMk/>
            <pc:sldMk cId="2556877530" sldId="289"/>
            <ac:cxnSpMk id="8" creationId="{32F804D3-9CEA-0F75-C996-294CB2251384}"/>
          </ac:cxnSpMkLst>
        </pc:cxnChg>
      </pc:sldChg>
      <pc:sldChg chg="del ord">
        <pc:chgData name="Jeremy Haupt" userId="4cecd6fd-fb48-44c8-a6e1-6cc7bdfe0a86" providerId="ADAL" clId="{68FEE89D-3CC5-470F-9AEA-A157B2A15DC8}" dt="2025-10-06T12:29:11.445" v="9" actId="2696"/>
        <pc:sldMkLst>
          <pc:docMk/>
          <pc:sldMk cId="4292000131" sldId="289"/>
        </pc:sldMkLst>
      </pc:sldChg>
      <pc:sldChg chg="addSp delSp modSp add mod ord">
        <pc:chgData name="Jeremy Haupt" userId="4cecd6fd-fb48-44c8-a6e1-6cc7bdfe0a86" providerId="ADAL" clId="{68FEE89D-3CC5-470F-9AEA-A157B2A15DC8}" dt="2025-10-06T12:52:51.786" v="562" actId="1076"/>
        <pc:sldMkLst>
          <pc:docMk/>
          <pc:sldMk cId="4015045428" sldId="290"/>
        </pc:sldMkLst>
        <pc:spChg chg="mod">
          <ac:chgData name="Jeremy Haupt" userId="4cecd6fd-fb48-44c8-a6e1-6cc7bdfe0a86" providerId="ADAL" clId="{68FEE89D-3CC5-470F-9AEA-A157B2A15DC8}" dt="2025-10-06T12:52:51.786" v="562" actId="1076"/>
          <ac:spMkLst>
            <pc:docMk/>
            <pc:sldMk cId="4015045428" sldId="290"/>
            <ac:spMk id="3" creationId="{F611D934-BAA3-517A-272A-F800DE60B8E4}"/>
          </ac:spMkLst>
        </pc:spChg>
        <pc:spChg chg="mod">
          <ac:chgData name="Jeremy Haupt" userId="4cecd6fd-fb48-44c8-a6e1-6cc7bdfe0a86" providerId="ADAL" clId="{68FEE89D-3CC5-470F-9AEA-A157B2A15DC8}" dt="2025-10-06T12:52:51.786" v="562" actId="1076"/>
          <ac:spMkLst>
            <pc:docMk/>
            <pc:sldMk cId="4015045428" sldId="290"/>
            <ac:spMk id="4" creationId="{1F708673-E6EA-9F80-40AE-08F7652969E8}"/>
          </ac:spMkLst>
        </pc:spChg>
        <pc:picChg chg="del">
          <ac:chgData name="Jeremy Haupt" userId="4cecd6fd-fb48-44c8-a6e1-6cc7bdfe0a86" providerId="ADAL" clId="{68FEE89D-3CC5-470F-9AEA-A157B2A15DC8}" dt="2025-10-06T12:45:56.273" v="544" actId="478"/>
          <ac:picMkLst>
            <pc:docMk/>
            <pc:sldMk cId="4015045428" sldId="290"/>
            <ac:picMk id="5" creationId="{A3E3A8CA-123D-EF98-0BAD-44508849A437}"/>
          </ac:picMkLst>
        </pc:picChg>
        <pc:picChg chg="add mod">
          <ac:chgData name="Jeremy Haupt" userId="4cecd6fd-fb48-44c8-a6e1-6cc7bdfe0a86" providerId="ADAL" clId="{68FEE89D-3CC5-470F-9AEA-A157B2A15DC8}" dt="2025-10-06T12:46:39.271" v="558" actId="688"/>
          <ac:picMkLst>
            <pc:docMk/>
            <pc:sldMk cId="4015045428" sldId="290"/>
            <ac:picMk id="6" creationId="{D13BBAD5-3B3D-34A3-B78D-DFEF0E2F4438}"/>
          </ac:picMkLst>
        </pc:picChg>
      </pc:sldChg>
      <pc:sldChg chg="del ord">
        <pc:chgData name="Jeremy Haupt" userId="4cecd6fd-fb48-44c8-a6e1-6cc7bdfe0a86" providerId="ADAL" clId="{68FEE89D-3CC5-470F-9AEA-A157B2A15DC8}" dt="2025-10-06T12:29:11.445" v="9" actId="2696"/>
        <pc:sldMkLst>
          <pc:docMk/>
          <pc:sldMk cId="4112267515" sldId="290"/>
        </pc:sldMkLst>
      </pc:sldChg>
      <pc:sldChg chg="del ord">
        <pc:chgData name="Jeremy Haupt" userId="4cecd6fd-fb48-44c8-a6e1-6cc7bdfe0a86" providerId="ADAL" clId="{68FEE89D-3CC5-470F-9AEA-A157B2A15DC8}" dt="2025-10-06T12:29:11.445" v="9" actId="2696"/>
        <pc:sldMkLst>
          <pc:docMk/>
          <pc:sldMk cId="1003919352" sldId="291"/>
        </pc:sldMkLst>
      </pc:sldChg>
      <pc:sldChg chg="addSp delSp modSp add mod">
        <pc:chgData name="Jeremy Haupt" userId="4cecd6fd-fb48-44c8-a6e1-6cc7bdfe0a86" providerId="ADAL" clId="{68FEE89D-3CC5-470F-9AEA-A157B2A15DC8}" dt="2025-10-06T12:54:52.161" v="673" actId="1076"/>
        <pc:sldMkLst>
          <pc:docMk/>
          <pc:sldMk cId="3737655565" sldId="291"/>
        </pc:sldMkLst>
        <pc:spChg chg="mod">
          <ac:chgData name="Jeremy Haupt" userId="4cecd6fd-fb48-44c8-a6e1-6cc7bdfe0a86" providerId="ADAL" clId="{68FEE89D-3CC5-470F-9AEA-A157B2A15DC8}" dt="2025-10-06T12:53:22.822" v="615" actId="14100"/>
          <ac:spMkLst>
            <pc:docMk/>
            <pc:sldMk cId="3737655565" sldId="291"/>
            <ac:spMk id="3" creationId="{555C375B-5429-B6BE-5C19-3F32268684AA}"/>
          </ac:spMkLst>
        </pc:spChg>
        <pc:spChg chg="mod">
          <ac:chgData name="Jeremy Haupt" userId="4cecd6fd-fb48-44c8-a6e1-6cc7bdfe0a86" providerId="ADAL" clId="{68FEE89D-3CC5-470F-9AEA-A157B2A15DC8}" dt="2025-10-06T12:53:42.795" v="625" actId="1076"/>
          <ac:spMkLst>
            <pc:docMk/>
            <pc:sldMk cId="3737655565" sldId="291"/>
            <ac:spMk id="4" creationId="{E1A26EB1-ACD5-30E7-B74F-5569205FB54E}"/>
          </ac:spMkLst>
        </pc:spChg>
        <pc:picChg chg="add mod">
          <ac:chgData name="Jeremy Haupt" userId="4cecd6fd-fb48-44c8-a6e1-6cc7bdfe0a86" providerId="ADAL" clId="{68FEE89D-3CC5-470F-9AEA-A157B2A15DC8}" dt="2025-10-06T12:54:52.161" v="673" actId="1076"/>
          <ac:picMkLst>
            <pc:docMk/>
            <pc:sldMk cId="3737655565" sldId="291"/>
            <ac:picMk id="5" creationId="{5C193E59-DE5E-F6B0-E0BA-1F2C5B7FD0D4}"/>
          </ac:picMkLst>
        </pc:picChg>
        <pc:picChg chg="del">
          <ac:chgData name="Jeremy Haupt" userId="4cecd6fd-fb48-44c8-a6e1-6cc7bdfe0a86" providerId="ADAL" clId="{68FEE89D-3CC5-470F-9AEA-A157B2A15DC8}" dt="2025-10-06T12:53:01.187" v="564" actId="478"/>
          <ac:picMkLst>
            <pc:docMk/>
            <pc:sldMk cId="3737655565" sldId="291"/>
            <ac:picMk id="6" creationId="{C397CD80-B45F-E989-E5B7-994253A7B1CF}"/>
          </ac:picMkLst>
        </pc:picChg>
      </pc:sldChg>
      <pc:sldChg chg="del ord">
        <pc:chgData name="Jeremy Haupt" userId="4cecd6fd-fb48-44c8-a6e1-6cc7bdfe0a86" providerId="ADAL" clId="{68FEE89D-3CC5-470F-9AEA-A157B2A15DC8}" dt="2025-10-06T12:29:11.445" v="9" actId="2696"/>
        <pc:sldMkLst>
          <pc:docMk/>
          <pc:sldMk cId="1981771104" sldId="292"/>
        </pc:sldMkLst>
      </pc:sldChg>
      <pc:sldChg chg="addSp delSp modSp add mod">
        <pc:chgData name="Jeremy Haupt" userId="4cecd6fd-fb48-44c8-a6e1-6cc7bdfe0a86" providerId="ADAL" clId="{68FEE89D-3CC5-470F-9AEA-A157B2A15DC8}" dt="2025-10-06T12:54:41.072" v="671" actId="166"/>
        <pc:sldMkLst>
          <pc:docMk/>
          <pc:sldMk cId="3892098471" sldId="292"/>
        </pc:sldMkLst>
        <pc:spChg chg="mod ord">
          <ac:chgData name="Jeremy Haupt" userId="4cecd6fd-fb48-44c8-a6e1-6cc7bdfe0a86" providerId="ADAL" clId="{68FEE89D-3CC5-470F-9AEA-A157B2A15DC8}" dt="2025-10-06T12:54:41.072" v="671" actId="166"/>
          <ac:spMkLst>
            <pc:docMk/>
            <pc:sldMk cId="3892098471" sldId="292"/>
            <ac:spMk id="3" creationId="{A59E1C0B-CBEC-47A9-93D6-7ADA94859493}"/>
          </ac:spMkLst>
        </pc:spChg>
        <pc:spChg chg="mod ord">
          <ac:chgData name="Jeremy Haupt" userId="4cecd6fd-fb48-44c8-a6e1-6cc7bdfe0a86" providerId="ADAL" clId="{68FEE89D-3CC5-470F-9AEA-A157B2A15DC8}" dt="2025-10-06T12:54:41.072" v="671" actId="166"/>
          <ac:spMkLst>
            <pc:docMk/>
            <pc:sldMk cId="3892098471" sldId="292"/>
            <ac:spMk id="4" creationId="{9273D43D-BEAE-4FB2-C255-A8D682EC7D38}"/>
          </ac:spMkLst>
        </pc:spChg>
        <pc:picChg chg="del">
          <ac:chgData name="Jeremy Haupt" userId="4cecd6fd-fb48-44c8-a6e1-6cc7bdfe0a86" providerId="ADAL" clId="{68FEE89D-3CC5-470F-9AEA-A157B2A15DC8}" dt="2025-10-06T12:53:55.594" v="627" actId="478"/>
          <ac:picMkLst>
            <pc:docMk/>
            <pc:sldMk cId="3892098471" sldId="292"/>
            <ac:picMk id="5" creationId="{DCDF6432-90ED-309C-335F-BDB940736DA0}"/>
          </ac:picMkLst>
        </pc:picChg>
        <pc:picChg chg="add mod">
          <ac:chgData name="Jeremy Haupt" userId="4cecd6fd-fb48-44c8-a6e1-6cc7bdfe0a86" providerId="ADAL" clId="{68FEE89D-3CC5-470F-9AEA-A157B2A15DC8}" dt="2025-10-06T12:54:24.650" v="667" actId="1076"/>
          <ac:picMkLst>
            <pc:docMk/>
            <pc:sldMk cId="3892098471" sldId="292"/>
            <ac:picMk id="6" creationId="{EE176B18-B1F9-C0D9-BB9F-A4306C45AF31}"/>
          </ac:picMkLst>
        </pc:picChg>
      </pc:sldChg>
      <pc:sldChg chg="del ord">
        <pc:chgData name="Jeremy Haupt" userId="4cecd6fd-fb48-44c8-a6e1-6cc7bdfe0a86" providerId="ADAL" clId="{68FEE89D-3CC5-470F-9AEA-A157B2A15DC8}" dt="2025-10-06T12:29:11.445" v="9" actId="2696"/>
        <pc:sldMkLst>
          <pc:docMk/>
          <pc:sldMk cId="1567446556" sldId="293"/>
        </pc:sldMkLst>
      </pc:sldChg>
      <pc:sldChg chg="addSp delSp modSp add mod ord">
        <pc:chgData name="Jeremy Haupt" userId="4cecd6fd-fb48-44c8-a6e1-6cc7bdfe0a86" providerId="ADAL" clId="{68FEE89D-3CC5-470F-9AEA-A157B2A15DC8}" dt="2025-10-06T12:56:27.027" v="702" actId="1076"/>
        <pc:sldMkLst>
          <pc:docMk/>
          <pc:sldMk cId="3753486518" sldId="293"/>
        </pc:sldMkLst>
        <pc:spChg chg="mod">
          <ac:chgData name="Jeremy Haupt" userId="4cecd6fd-fb48-44c8-a6e1-6cc7bdfe0a86" providerId="ADAL" clId="{68FEE89D-3CC5-470F-9AEA-A157B2A15DC8}" dt="2025-10-06T12:56:06.490" v="695" actId="1076"/>
          <ac:spMkLst>
            <pc:docMk/>
            <pc:sldMk cId="3753486518" sldId="293"/>
            <ac:spMk id="3" creationId="{90C9DB50-2FF1-B410-5634-27328C6D0D63}"/>
          </ac:spMkLst>
        </pc:spChg>
        <pc:spChg chg="del">
          <ac:chgData name="Jeremy Haupt" userId="4cecd6fd-fb48-44c8-a6e1-6cc7bdfe0a86" providerId="ADAL" clId="{68FEE89D-3CC5-470F-9AEA-A157B2A15DC8}" dt="2025-10-06T12:55:59.354" v="693" actId="478"/>
          <ac:spMkLst>
            <pc:docMk/>
            <pc:sldMk cId="3753486518" sldId="293"/>
            <ac:spMk id="4" creationId="{2656032F-AF3D-AA07-EF1D-9E631058B330}"/>
          </ac:spMkLst>
        </pc:spChg>
        <pc:spChg chg="add mod">
          <ac:chgData name="Jeremy Haupt" userId="4cecd6fd-fb48-44c8-a6e1-6cc7bdfe0a86" providerId="ADAL" clId="{68FEE89D-3CC5-470F-9AEA-A157B2A15DC8}" dt="2025-10-06T12:56:27.027" v="702" actId="1076"/>
          <ac:spMkLst>
            <pc:docMk/>
            <pc:sldMk cId="3753486518" sldId="293"/>
            <ac:spMk id="9" creationId="{3F89D848-B003-2DE9-8549-300F4D22214E}"/>
          </ac:spMkLst>
        </pc:spChg>
        <pc:graphicFrameChg chg="add mod modGraphic">
          <ac:chgData name="Jeremy Haupt" userId="4cecd6fd-fb48-44c8-a6e1-6cc7bdfe0a86" providerId="ADAL" clId="{68FEE89D-3CC5-470F-9AEA-A157B2A15DC8}" dt="2025-10-06T12:56:08.667" v="696" actId="1076"/>
          <ac:graphicFrameMkLst>
            <pc:docMk/>
            <pc:sldMk cId="3753486518" sldId="293"/>
            <ac:graphicFrameMk id="8" creationId="{9F0FD8F6-B751-ADE1-9D62-9A99815CAAB4}"/>
          </ac:graphicFrameMkLst>
        </pc:graphicFrameChg>
        <pc:picChg chg="del">
          <ac:chgData name="Jeremy Haupt" userId="4cecd6fd-fb48-44c8-a6e1-6cc7bdfe0a86" providerId="ADAL" clId="{68FEE89D-3CC5-470F-9AEA-A157B2A15DC8}" dt="2025-10-06T12:55:08.333" v="677" actId="478"/>
          <ac:picMkLst>
            <pc:docMk/>
            <pc:sldMk cId="3753486518" sldId="293"/>
            <ac:picMk id="5" creationId="{4AEDAE7A-9072-C438-D368-CA6B66AE0D62}"/>
          </ac:picMkLst>
        </pc:picChg>
        <pc:picChg chg="add del mod">
          <ac:chgData name="Jeremy Haupt" userId="4cecd6fd-fb48-44c8-a6e1-6cc7bdfe0a86" providerId="ADAL" clId="{68FEE89D-3CC5-470F-9AEA-A157B2A15DC8}" dt="2025-10-06T12:55:10.139" v="679" actId="478"/>
          <ac:picMkLst>
            <pc:docMk/>
            <pc:sldMk cId="3753486518" sldId="293"/>
            <ac:picMk id="6" creationId="{D8720D3C-6873-BA6E-8EE8-6B064CCCC328}"/>
          </ac:picMkLst>
        </pc:picChg>
        <pc:picChg chg="add del mod">
          <ac:chgData name="Jeremy Haupt" userId="4cecd6fd-fb48-44c8-a6e1-6cc7bdfe0a86" providerId="ADAL" clId="{68FEE89D-3CC5-470F-9AEA-A157B2A15DC8}" dt="2025-10-06T12:55:13.598" v="681" actId="478"/>
          <ac:picMkLst>
            <pc:docMk/>
            <pc:sldMk cId="3753486518" sldId="293"/>
            <ac:picMk id="7" creationId="{1FA72D1B-94C6-2675-5684-52A19F180666}"/>
          </ac:picMkLst>
        </pc:picChg>
      </pc:sldChg>
      <pc:sldChg chg="addSp delSp modSp add mod ord">
        <pc:chgData name="Jeremy Haupt" userId="4cecd6fd-fb48-44c8-a6e1-6cc7bdfe0a86" providerId="ADAL" clId="{68FEE89D-3CC5-470F-9AEA-A157B2A15DC8}" dt="2025-10-06T13:04:27.133" v="929" actId="478"/>
        <pc:sldMkLst>
          <pc:docMk/>
          <pc:sldMk cId="1472630899" sldId="294"/>
        </pc:sldMkLst>
        <pc:spChg chg="mod">
          <ac:chgData name="Jeremy Haupt" userId="4cecd6fd-fb48-44c8-a6e1-6cc7bdfe0a86" providerId="ADAL" clId="{68FEE89D-3CC5-470F-9AEA-A157B2A15DC8}" dt="2025-10-06T12:57:12.202" v="726" actId="1076"/>
          <ac:spMkLst>
            <pc:docMk/>
            <pc:sldMk cId="1472630899" sldId="294"/>
            <ac:spMk id="3" creationId="{7898F8F9-43B3-0C44-7C38-732E00588601}"/>
          </ac:spMkLst>
        </pc:spChg>
        <pc:spChg chg="mod">
          <ac:chgData name="Jeremy Haupt" userId="4cecd6fd-fb48-44c8-a6e1-6cc7bdfe0a86" providerId="ADAL" clId="{68FEE89D-3CC5-470F-9AEA-A157B2A15DC8}" dt="2025-10-06T12:57:12.202" v="726" actId="1076"/>
          <ac:spMkLst>
            <pc:docMk/>
            <pc:sldMk cId="1472630899" sldId="294"/>
            <ac:spMk id="4" creationId="{7E2E8496-75E5-1701-4634-4BB56A44AE77}"/>
          </ac:spMkLst>
        </pc:spChg>
        <pc:spChg chg="add del mod">
          <ac:chgData name="Jeremy Haupt" userId="4cecd6fd-fb48-44c8-a6e1-6cc7bdfe0a86" providerId="ADAL" clId="{68FEE89D-3CC5-470F-9AEA-A157B2A15DC8}" dt="2025-10-06T13:04:27.133" v="929" actId="478"/>
          <ac:spMkLst>
            <pc:docMk/>
            <pc:sldMk cId="1472630899" sldId="294"/>
            <ac:spMk id="7" creationId="{04767F78-81A0-E1D4-2DAF-BB757F11EE0F}"/>
          </ac:spMkLst>
        </pc:spChg>
        <pc:picChg chg="del">
          <ac:chgData name="Jeremy Haupt" userId="4cecd6fd-fb48-44c8-a6e1-6cc7bdfe0a86" providerId="ADAL" clId="{68FEE89D-3CC5-470F-9AEA-A157B2A15DC8}" dt="2025-10-06T12:56:40.437" v="706" actId="478"/>
          <ac:picMkLst>
            <pc:docMk/>
            <pc:sldMk cId="1472630899" sldId="294"/>
            <ac:picMk id="5" creationId="{641F8FF6-FFEE-A773-6213-6AD58691B84A}"/>
          </ac:picMkLst>
        </pc:picChg>
        <pc:picChg chg="add mod">
          <ac:chgData name="Jeremy Haupt" userId="4cecd6fd-fb48-44c8-a6e1-6cc7bdfe0a86" providerId="ADAL" clId="{68FEE89D-3CC5-470F-9AEA-A157B2A15DC8}" dt="2025-10-06T12:56:50.646" v="709" actId="14100"/>
          <ac:picMkLst>
            <pc:docMk/>
            <pc:sldMk cId="1472630899" sldId="294"/>
            <ac:picMk id="6" creationId="{4A757F5C-0219-7107-4643-4C3B900EC781}"/>
          </ac:picMkLst>
        </pc:picChg>
      </pc:sldChg>
      <pc:sldChg chg="del ord">
        <pc:chgData name="Jeremy Haupt" userId="4cecd6fd-fb48-44c8-a6e1-6cc7bdfe0a86" providerId="ADAL" clId="{68FEE89D-3CC5-470F-9AEA-A157B2A15DC8}" dt="2025-10-06T12:29:11.445" v="9" actId="2696"/>
        <pc:sldMkLst>
          <pc:docMk/>
          <pc:sldMk cId="2177214979" sldId="294"/>
        </pc:sldMkLst>
      </pc:sldChg>
      <pc:sldChg chg="addSp delSp modSp add mod ord modAnim">
        <pc:chgData name="Jeremy Haupt" userId="4cecd6fd-fb48-44c8-a6e1-6cc7bdfe0a86" providerId="ADAL" clId="{68FEE89D-3CC5-470F-9AEA-A157B2A15DC8}" dt="2025-10-06T12:59:02.361" v="766" actId="1076"/>
        <pc:sldMkLst>
          <pc:docMk/>
          <pc:sldMk cId="2264126705" sldId="295"/>
        </pc:sldMkLst>
        <pc:spChg chg="mod">
          <ac:chgData name="Jeremy Haupt" userId="4cecd6fd-fb48-44c8-a6e1-6cc7bdfe0a86" providerId="ADAL" clId="{68FEE89D-3CC5-470F-9AEA-A157B2A15DC8}" dt="2025-10-06T12:59:02.361" v="766" actId="1076"/>
          <ac:spMkLst>
            <pc:docMk/>
            <pc:sldMk cId="2264126705" sldId="295"/>
            <ac:spMk id="3" creationId="{56309348-D0B8-A91E-7416-4B376F08D15B}"/>
          </ac:spMkLst>
        </pc:spChg>
        <pc:spChg chg="mod">
          <ac:chgData name="Jeremy Haupt" userId="4cecd6fd-fb48-44c8-a6e1-6cc7bdfe0a86" providerId="ADAL" clId="{68FEE89D-3CC5-470F-9AEA-A157B2A15DC8}" dt="2025-10-06T12:59:02.361" v="766" actId="1076"/>
          <ac:spMkLst>
            <pc:docMk/>
            <pc:sldMk cId="2264126705" sldId="295"/>
            <ac:spMk id="4" creationId="{88FB6ABA-CBD5-6D96-76AB-77854066244E}"/>
          </ac:spMkLst>
        </pc:spChg>
        <pc:picChg chg="del">
          <ac:chgData name="Jeremy Haupt" userId="4cecd6fd-fb48-44c8-a6e1-6cc7bdfe0a86" providerId="ADAL" clId="{68FEE89D-3CC5-470F-9AEA-A157B2A15DC8}" dt="2025-10-06T12:57:34.090" v="730" actId="478"/>
          <ac:picMkLst>
            <pc:docMk/>
            <pc:sldMk cId="2264126705" sldId="295"/>
            <ac:picMk id="5" creationId="{AEA9787A-6C24-3AD1-8B5A-82FEB3CF9F1D}"/>
          </ac:picMkLst>
        </pc:picChg>
        <pc:picChg chg="add mod">
          <ac:chgData name="Jeremy Haupt" userId="4cecd6fd-fb48-44c8-a6e1-6cc7bdfe0a86" providerId="ADAL" clId="{68FEE89D-3CC5-470F-9AEA-A157B2A15DC8}" dt="2025-10-06T12:57:39.608" v="733" actId="1076"/>
          <ac:picMkLst>
            <pc:docMk/>
            <pc:sldMk cId="2264126705" sldId="295"/>
            <ac:picMk id="6" creationId="{314DD1A5-E347-E9E1-9FCC-47F9D9A63FE5}"/>
          </ac:picMkLst>
        </pc:picChg>
      </pc:sldChg>
      <pc:sldChg chg="del ord">
        <pc:chgData name="Jeremy Haupt" userId="4cecd6fd-fb48-44c8-a6e1-6cc7bdfe0a86" providerId="ADAL" clId="{68FEE89D-3CC5-470F-9AEA-A157B2A15DC8}" dt="2025-10-06T12:29:11.445" v="9" actId="2696"/>
        <pc:sldMkLst>
          <pc:docMk/>
          <pc:sldMk cId="3165842841" sldId="295"/>
        </pc:sldMkLst>
      </pc:sldChg>
      <pc:sldChg chg="addSp delSp modSp add mod delAnim">
        <pc:chgData name="Jeremy Haupt" userId="4cecd6fd-fb48-44c8-a6e1-6cc7bdfe0a86" providerId="ADAL" clId="{68FEE89D-3CC5-470F-9AEA-A157B2A15DC8}" dt="2025-10-06T13:00:10.253" v="839" actId="1037"/>
        <pc:sldMkLst>
          <pc:docMk/>
          <pc:sldMk cId="2836693512" sldId="296"/>
        </pc:sldMkLst>
        <pc:spChg chg="mod">
          <ac:chgData name="Jeremy Haupt" userId="4cecd6fd-fb48-44c8-a6e1-6cc7bdfe0a86" providerId="ADAL" clId="{68FEE89D-3CC5-470F-9AEA-A157B2A15DC8}" dt="2025-10-06T12:59:49.538" v="821" actId="1076"/>
          <ac:spMkLst>
            <pc:docMk/>
            <pc:sldMk cId="2836693512" sldId="296"/>
            <ac:spMk id="3" creationId="{64E594D3-E281-1D57-5B04-9FDCA54880B8}"/>
          </ac:spMkLst>
        </pc:spChg>
        <pc:spChg chg="mod">
          <ac:chgData name="Jeremy Haupt" userId="4cecd6fd-fb48-44c8-a6e1-6cc7bdfe0a86" providerId="ADAL" clId="{68FEE89D-3CC5-470F-9AEA-A157B2A15DC8}" dt="2025-10-06T12:59:58.005" v="825" actId="27636"/>
          <ac:spMkLst>
            <pc:docMk/>
            <pc:sldMk cId="2836693512" sldId="296"/>
            <ac:spMk id="4" creationId="{D7730F80-CBBF-019E-2330-75EE11BB575D}"/>
          </ac:spMkLst>
        </pc:spChg>
        <pc:picChg chg="add mod">
          <ac:chgData name="Jeremy Haupt" userId="4cecd6fd-fb48-44c8-a6e1-6cc7bdfe0a86" providerId="ADAL" clId="{68FEE89D-3CC5-470F-9AEA-A157B2A15DC8}" dt="2025-10-06T13:00:10.253" v="839" actId="1037"/>
          <ac:picMkLst>
            <pc:docMk/>
            <pc:sldMk cId="2836693512" sldId="296"/>
            <ac:picMk id="5" creationId="{D4ADDCEC-6979-FE84-CB98-9F3B05521685}"/>
          </ac:picMkLst>
        </pc:picChg>
        <pc:picChg chg="del">
          <ac:chgData name="Jeremy Haupt" userId="4cecd6fd-fb48-44c8-a6e1-6cc7bdfe0a86" providerId="ADAL" clId="{68FEE89D-3CC5-470F-9AEA-A157B2A15DC8}" dt="2025-10-06T12:59:43.053" v="818" actId="478"/>
          <ac:picMkLst>
            <pc:docMk/>
            <pc:sldMk cId="2836693512" sldId="296"/>
            <ac:picMk id="6" creationId="{00C35946-58F5-C860-2DC1-BB4A93053DF1}"/>
          </ac:picMkLst>
        </pc:picChg>
      </pc:sldChg>
      <pc:sldChg chg="del ord">
        <pc:chgData name="Jeremy Haupt" userId="4cecd6fd-fb48-44c8-a6e1-6cc7bdfe0a86" providerId="ADAL" clId="{68FEE89D-3CC5-470F-9AEA-A157B2A15DC8}" dt="2025-10-06T12:29:11.445" v="9" actId="2696"/>
        <pc:sldMkLst>
          <pc:docMk/>
          <pc:sldMk cId="2952182313" sldId="296"/>
        </pc:sldMkLst>
      </pc:sldChg>
      <pc:sldChg chg="addSp delSp modSp add mod">
        <pc:chgData name="Jeremy Haupt" userId="4cecd6fd-fb48-44c8-a6e1-6cc7bdfe0a86" providerId="ADAL" clId="{68FEE89D-3CC5-470F-9AEA-A157B2A15DC8}" dt="2025-10-06T13:04:20.343" v="928" actId="478"/>
        <pc:sldMkLst>
          <pc:docMk/>
          <pc:sldMk cId="3806745642" sldId="297"/>
        </pc:sldMkLst>
        <pc:spChg chg="mod">
          <ac:chgData name="Jeremy Haupt" userId="4cecd6fd-fb48-44c8-a6e1-6cc7bdfe0a86" providerId="ADAL" clId="{68FEE89D-3CC5-470F-9AEA-A157B2A15DC8}" dt="2025-10-06T13:01:20.615" v="853" actId="1076"/>
          <ac:spMkLst>
            <pc:docMk/>
            <pc:sldMk cId="3806745642" sldId="297"/>
            <ac:spMk id="3" creationId="{44A14AC8-0F20-BB9D-AE18-FFA7F0963149}"/>
          </ac:spMkLst>
        </pc:spChg>
        <pc:spChg chg="mod">
          <ac:chgData name="Jeremy Haupt" userId="4cecd6fd-fb48-44c8-a6e1-6cc7bdfe0a86" providerId="ADAL" clId="{68FEE89D-3CC5-470F-9AEA-A157B2A15DC8}" dt="2025-10-06T13:01:59.981" v="864" actId="20577"/>
          <ac:spMkLst>
            <pc:docMk/>
            <pc:sldMk cId="3806745642" sldId="297"/>
            <ac:spMk id="4" creationId="{C9A1A8CB-7F97-3F11-4947-635E8612DB1E}"/>
          </ac:spMkLst>
        </pc:spChg>
        <pc:spChg chg="add del mod">
          <ac:chgData name="Jeremy Haupt" userId="4cecd6fd-fb48-44c8-a6e1-6cc7bdfe0a86" providerId="ADAL" clId="{68FEE89D-3CC5-470F-9AEA-A157B2A15DC8}" dt="2025-10-06T13:04:20.343" v="928" actId="478"/>
          <ac:spMkLst>
            <pc:docMk/>
            <pc:sldMk cId="3806745642" sldId="297"/>
            <ac:spMk id="7" creationId="{3B8522F7-29BC-1CA9-851B-256D7B74B569}"/>
          </ac:spMkLst>
        </pc:spChg>
        <pc:picChg chg="del">
          <ac:chgData name="Jeremy Haupt" userId="4cecd6fd-fb48-44c8-a6e1-6cc7bdfe0a86" providerId="ADAL" clId="{68FEE89D-3CC5-470F-9AEA-A157B2A15DC8}" dt="2025-10-06T13:00:43.371" v="841" actId="478"/>
          <ac:picMkLst>
            <pc:docMk/>
            <pc:sldMk cId="3806745642" sldId="297"/>
            <ac:picMk id="5" creationId="{C21B598F-A55E-F9F6-71EB-E263DC8DB226}"/>
          </ac:picMkLst>
        </pc:picChg>
        <pc:picChg chg="add mod">
          <ac:chgData name="Jeremy Haupt" userId="4cecd6fd-fb48-44c8-a6e1-6cc7bdfe0a86" providerId="ADAL" clId="{68FEE89D-3CC5-470F-9AEA-A157B2A15DC8}" dt="2025-10-06T13:03:17.305" v="900" actId="688"/>
          <ac:picMkLst>
            <pc:docMk/>
            <pc:sldMk cId="3806745642" sldId="297"/>
            <ac:picMk id="6" creationId="{6F2F0B04-D6A5-B1DA-CF57-66D6B09BACA9}"/>
          </ac:picMkLst>
        </pc:picChg>
      </pc:sldChg>
      <pc:sldChg chg="addSp delSp modSp add mod">
        <pc:chgData name="Jeremy Haupt" userId="4cecd6fd-fb48-44c8-a6e1-6cc7bdfe0a86" providerId="ADAL" clId="{68FEE89D-3CC5-470F-9AEA-A157B2A15DC8}" dt="2025-10-06T13:03:26.743" v="904" actId="1076"/>
        <pc:sldMkLst>
          <pc:docMk/>
          <pc:sldMk cId="1439656937" sldId="298"/>
        </pc:sldMkLst>
        <pc:spChg chg="mod">
          <ac:chgData name="Jeremy Haupt" userId="4cecd6fd-fb48-44c8-a6e1-6cc7bdfe0a86" providerId="ADAL" clId="{68FEE89D-3CC5-470F-9AEA-A157B2A15DC8}" dt="2025-10-06T13:02:39.340" v="886" actId="1076"/>
          <ac:spMkLst>
            <pc:docMk/>
            <pc:sldMk cId="1439656937" sldId="298"/>
            <ac:spMk id="3" creationId="{3F429B87-66D6-2B71-2D3E-7E246FEC02E4}"/>
          </ac:spMkLst>
        </pc:spChg>
        <pc:spChg chg="mod">
          <ac:chgData name="Jeremy Haupt" userId="4cecd6fd-fb48-44c8-a6e1-6cc7bdfe0a86" providerId="ADAL" clId="{68FEE89D-3CC5-470F-9AEA-A157B2A15DC8}" dt="2025-10-06T13:02:50.439" v="890" actId="20577"/>
          <ac:spMkLst>
            <pc:docMk/>
            <pc:sldMk cId="1439656937" sldId="298"/>
            <ac:spMk id="4" creationId="{0CD02FEA-E7F4-957A-13E3-A2B1EAC85C7C}"/>
          </ac:spMkLst>
        </pc:spChg>
        <pc:spChg chg="del">
          <ac:chgData name="Jeremy Haupt" userId="4cecd6fd-fb48-44c8-a6e1-6cc7bdfe0a86" providerId="ADAL" clId="{68FEE89D-3CC5-470F-9AEA-A157B2A15DC8}" dt="2025-10-06T13:02:06.569" v="866" actId="478"/>
          <ac:spMkLst>
            <pc:docMk/>
            <pc:sldMk cId="1439656937" sldId="298"/>
            <ac:spMk id="7" creationId="{CA30CB08-5637-E580-21B2-CCA6F46FD752}"/>
          </ac:spMkLst>
        </pc:spChg>
        <pc:spChg chg="add mod">
          <ac:chgData name="Jeremy Haupt" userId="4cecd6fd-fb48-44c8-a6e1-6cc7bdfe0a86" providerId="ADAL" clId="{68FEE89D-3CC5-470F-9AEA-A157B2A15DC8}" dt="2025-10-06T13:02:15.943" v="870" actId="1076"/>
          <ac:spMkLst>
            <pc:docMk/>
            <pc:sldMk cId="1439656937" sldId="298"/>
            <ac:spMk id="8" creationId="{A0B89778-53C6-8384-9FCB-98A1516159FC}"/>
          </ac:spMkLst>
        </pc:spChg>
        <pc:picChg chg="add mod">
          <ac:chgData name="Jeremy Haupt" userId="4cecd6fd-fb48-44c8-a6e1-6cc7bdfe0a86" providerId="ADAL" clId="{68FEE89D-3CC5-470F-9AEA-A157B2A15DC8}" dt="2025-10-06T13:03:26.743" v="904" actId="1076"/>
          <ac:picMkLst>
            <pc:docMk/>
            <pc:sldMk cId="1439656937" sldId="298"/>
            <ac:picMk id="5" creationId="{00C6F233-2358-F9AA-A2A8-1A6DB6DDCEB3}"/>
          </ac:picMkLst>
        </pc:picChg>
        <pc:picChg chg="del">
          <ac:chgData name="Jeremy Haupt" userId="4cecd6fd-fb48-44c8-a6e1-6cc7bdfe0a86" providerId="ADAL" clId="{68FEE89D-3CC5-470F-9AEA-A157B2A15DC8}" dt="2025-10-06T13:02:06.569" v="866" actId="478"/>
          <ac:picMkLst>
            <pc:docMk/>
            <pc:sldMk cId="1439656937" sldId="298"/>
            <ac:picMk id="6" creationId="{C2F1FB9C-C221-8EC0-0FD9-E3A2FB77F2CA}"/>
          </ac:picMkLst>
        </pc:picChg>
      </pc:sldChg>
      <pc:sldChg chg="addSp delSp modSp add mod ord">
        <pc:chgData name="Jeremy Haupt" userId="4cecd6fd-fb48-44c8-a6e1-6cc7bdfe0a86" providerId="ADAL" clId="{68FEE89D-3CC5-470F-9AEA-A157B2A15DC8}" dt="2025-10-06T13:04:17.445" v="927" actId="478"/>
        <pc:sldMkLst>
          <pc:docMk/>
          <pc:sldMk cId="835354052" sldId="299"/>
        </pc:sldMkLst>
        <pc:spChg chg="mod">
          <ac:chgData name="Jeremy Haupt" userId="4cecd6fd-fb48-44c8-a6e1-6cc7bdfe0a86" providerId="ADAL" clId="{68FEE89D-3CC5-470F-9AEA-A157B2A15DC8}" dt="2025-10-06T13:03:41.931" v="918" actId="20577"/>
          <ac:spMkLst>
            <pc:docMk/>
            <pc:sldMk cId="835354052" sldId="299"/>
            <ac:spMk id="3" creationId="{F966830A-1078-64B1-9BEA-5A522CBBF9E2}"/>
          </ac:spMkLst>
        </pc:spChg>
        <pc:spChg chg="mod">
          <ac:chgData name="Jeremy Haupt" userId="4cecd6fd-fb48-44c8-a6e1-6cc7bdfe0a86" providerId="ADAL" clId="{68FEE89D-3CC5-470F-9AEA-A157B2A15DC8}" dt="2025-10-06T13:03:51.615" v="924" actId="20577"/>
          <ac:spMkLst>
            <pc:docMk/>
            <pc:sldMk cId="835354052" sldId="299"/>
            <ac:spMk id="4" creationId="{A307D731-6E3A-9EB0-1BE9-C6BBAF0E1F32}"/>
          </ac:spMkLst>
        </pc:spChg>
        <pc:spChg chg="del">
          <ac:chgData name="Jeremy Haupt" userId="4cecd6fd-fb48-44c8-a6e1-6cc7bdfe0a86" providerId="ADAL" clId="{68FEE89D-3CC5-470F-9AEA-A157B2A15DC8}" dt="2025-10-06T13:03:06.237" v="894" actId="478"/>
          <ac:spMkLst>
            <pc:docMk/>
            <pc:sldMk cId="835354052" sldId="299"/>
            <ac:spMk id="7" creationId="{42F3D67B-F5BE-E770-4664-64E2F337F87C}"/>
          </ac:spMkLst>
        </pc:spChg>
        <pc:spChg chg="add del mod">
          <ac:chgData name="Jeremy Haupt" userId="4cecd6fd-fb48-44c8-a6e1-6cc7bdfe0a86" providerId="ADAL" clId="{68FEE89D-3CC5-470F-9AEA-A157B2A15DC8}" dt="2025-10-06T13:04:17.445" v="927" actId="478"/>
          <ac:spMkLst>
            <pc:docMk/>
            <pc:sldMk cId="835354052" sldId="299"/>
            <ac:spMk id="8" creationId="{DB866009-586D-05BC-C444-29D4129295C9}"/>
          </ac:spMkLst>
        </pc:spChg>
        <pc:picChg chg="add mod">
          <ac:chgData name="Jeremy Haupt" userId="4cecd6fd-fb48-44c8-a6e1-6cc7bdfe0a86" providerId="ADAL" clId="{68FEE89D-3CC5-470F-9AEA-A157B2A15DC8}" dt="2025-10-06T13:03:55.746" v="925" actId="1076"/>
          <ac:picMkLst>
            <pc:docMk/>
            <pc:sldMk cId="835354052" sldId="299"/>
            <ac:picMk id="5" creationId="{0F97681F-9597-2523-76C6-A7B3C3ABDFFF}"/>
          </ac:picMkLst>
        </pc:picChg>
        <pc:picChg chg="del">
          <ac:chgData name="Jeremy Haupt" userId="4cecd6fd-fb48-44c8-a6e1-6cc7bdfe0a86" providerId="ADAL" clId="{68FEE89D-3CC5-470F-9AEA-A157B2A15DC8}" dt="2025-10-06T13:03:06.237" v="894" actId="478"/>
          <ac:picMkLst>
            <pc:docMk/>
            <pc:sldMk cId="835354052" sldId="299"/>
            <ac:picMk id="6" creationId="{E3996405-93F6-6EE8-25C8-A085468058CD}"/>
          </ac:picMkLst>
        </pc:picChg>
      </pc:sldChg>
      <pc:sldChg chg="addSp delSp modSp add mod ord">
        <pc:chgData name="Jeremy Haupt" userId="4cecd6fd-fb48-44c8-a6e1-6cc7bdfe0a86" providerId="ADAL" clId="{68FEE89D-3CC5-470F-9AEA-A157B2A15DC8}" dt="2025-10-06T13:05:17.060" v="955" actId="1076"/>
        <pc:sldMkLst>
          <pc:docMk/>
          <pc:sldMk cId="2562394234" sldId="300"/>
        </pc:sldMkLst>
        <pc:spChg chg="mod">
          <ac:chgData name="Jeremy Haupt" userId="4cecd6fd-fb48-44c8-a6e1-6cc7bdfe0a86" providerId="ADAL" clId="{68FEE89D-3CC5-470F-9AEA-A157B2A15DC8}" dt="2025-10-06T13:05:17.060" v="955" actId="1076"/>
          <ac:spMkLst>
            <pc:docMk/>
            <pc:sldMk cId="2562394234" sldId="300"/>
            <ac:spMk id="3" creationId="{7BAFDED9-AA65-E494-42DF-64FAEB10CE9B}"/>
          </ac:spMkLst>
        </pc:spChg>
        <pc:spChg chg="mod">
          <ac:chgData name="Jeremy Haupt" userId="4cecd6fd-fb48-44c8-a6e1-6cc7bdfe0a86" providerId="ADAL" clId="{68FEE89D-3CC5-470F-9AEA-A157B2A15DC8}" dt="2025-10-06T13:05:17.060" v="955" actId="1076"/>
          <ac:spMkLst>
            <pc:docMk/>
            <pc:sldMk cId="2562394234" sldId="300"/>
            <ac:spMk id="4" creationId="{16134F36-FDF8-6921-889B-DA1ED1AA36C9}"/>
          </ac:spMkLst>
        </pc:spChg>
        <pc:spChg chg="del">
          <ac:chgData name="Jeremy Haupt" userId="4cecd6fd-fb48-44c8-a6e1-6cc7bdfe0a86" providerId="ADAL" clId="{68FEE89D-3CC5-470F-9AEA-A157B2A15DC8}" dt="2025-10-06T13:04:51.755" v="933" actId="478"/>
          <ac:spMkLst>
            <pc:docMk/>
            <pc:sldMk cId="2562394234" sldId="300"/>
            <ac:spMk id="8" creationId="{58CCECF9-C73C-0AD8-7CA5-6FE68CEE3578}"/>
          </ac:spMkLst>
        </pc:spChg>
        <pc:picChg chg="del">
          <ac:chgData name="Jeremy Haupt" userId="4cecd6fd-fb48-44c8-a6e1-6cc7bdfe0a86" providerId="ADAL" clId="{68FEE89D-3CC5-470F-9AEA-A157B2A15DC8}" dt="2025-10-06T13:04:51.755" v="933" actId="478"/>
          <ac:picMkLst>
            <pc:docMk/>
            <pc:sldMk cId="2562394234" sldId="300"/>
            <ac:picMk id="5" creationId="{1EACD0D8-B394-D552-CBD4-6F758E8F1014}"/>
          </ac:picMkLst>
        </pc:picChg>
        <pc:picChg chg="add mod">
          <ac:chgData name="Jeremy Haupt" userId="4cecd6fd-fb48-44c8-a6e1-6cc7bdfe0a86" providerId="ADAL" clId="{68FEE89D-3CC5-470F-9AEA-A157B2A15DC8}" dt="2025-10-06T13:05:01.379" v="938" actId="688"/>
          <ac:picMkLst>
            <pc:docMk/>
            <pc:sldMk cId="2562394234" sldId="300"/>
            <ac:picMk id="6" creationId="{A2A9D425-CBC8-3767-4A58-21AD7D2BE9DF}"/>
          </ac:picMkLst>
        </pc:picChg>
      </pc:sldChg>
      <pc:sldChg chg="addSp delSp modSp add mod ord">
        <pc:chgData name="Jeremy Haupt" userId="4cecd6fd-fb48-44c8-a6e1-6cc7bdfe0a86" providerId="ADAL" clId="{68FEE89D-3CC5-470F-9AEA-A157B2A15DC8}" dt="2025-10-06T13:05:50.620" v="982" actId="1076"/>
        <pc:sldMkLst>
          <pc:docMk/>
          <pc:sldMk cId="807850586" sldId="301"/>
        </pc:sldMkLst>
        <pc:spChg chg="mod">
          <ac:chgData name="Jeremy Haupt" userId="4cecd6fd-fb48-44c8-a6e1-6cc7bdfe0a86" providerId="ADAL" clId="{68FEE89D-3CC5-470F-9AEA-A157B2A15DC8}" dt="2025-10-06T13:05:49.105" v="981" actId="1076"/>
          <ac:spMkLst>
            <pc:docMk/>
            <pc:sldMk cId="807850586" sldId="301"/>
            <ac:spMk id="3" creationId="{CC4852E4-A332-6A0B-55AB-29FD18BF7EE2}"/>
          </ac:spMkLst>
        </pc:spChg>
        <pc:spChg chg="mod">
          <ac:chgData name="Jeremy Haupt" userId="4cecd6fd-fb48-44c8-a6e1-6cc7bdfe0a86" providerId="ADAL" clId="{68FEE89D-3CC5-470F-9AEA-A157B2A15DC8}" dt="2025-10-06T13:05:49.105" v="981" actId="1076"/>
          <ac:spMkLst>
            <pc:docMk/>
            <pc:sldMk cId="807850586" sldId="301"/>
            <ac:spMk id="4" creationId="{9E2FD561-A5D3-92FC-7B14-1BEEC98F478F}"/>
          </ac:spMkLst>
        </pc:spChg>
        <pc:picChg chg="del">
          <ac:chgData name="Jeremy Haupt" userId="4cecd6fd-fb48-44c8-a6e1-6cc7bdfe0a86" providerId="ADAL" clId="{68FEE89D-3CC5-470F-9AEA-A157B2A15DC8}" dt="2025-10-06T13:05:28.958" v="959" actId="478"/>
          <ac:picMkLst>
            <pc:docMk/>
            <pc:sldMk cId="807850586" sldId="301"/>
            <ac:picMk id="5" creationId="{606BC6B3-A200-E205-75FB-D143947720FF}"/>
          </ac:picMkLst>
        </pc:picChg>
        <pc:picChg chg="add mod">
          <ac:chgData name="Jeremy Haupt" userId="4cecd6fd-fb48-44c8-a6e1-6cc7bdfe0a86" providerId="ADAL" clId="{68FEE89D-3CC5-470F-9AEA-A157B2A15DC8}" dt="2025-10-06T13:05:50.620" v="982" actId="1076"/>
          <ac:picMkLst>
            <pc:docMk/>
            <pc:sldMk cId="807850586" sldId="301"/>
            <ac:picMk id="6" creationId="{97BFA5C5-7B1C-21D3-5506-5120BF716938}"/>
          </ac:picMkLst>
        </pc:picChg>
      </pc:sldChg>
      <pc:sldChg chg="addSp delSp modSp add mod ord">
        <pc:chgData name="Jeremy Haupt" userId="4cecd6fd-fb48-44c8-a6e1-6cc7bdfe0a86" providerId="ADAL" clId="{68FEE89D-3CC5-470F-9AEA-A157B2A15DC8}" dt="2025-10-06T13:06:53.524" v="1037" actId="1076"/>
        <pc:sldMkLst>
          <pc:docMk/>
          <pc:sldMk cId="436172569" sldId="302"/>
        </pc:sldMkLst>
        <pc:spChg chg="mod">
          <ac:chgData name="Jeremy Haupt" userId="4cecd6fd-fb48-44c8-a6e1-6cc7bdfe0a86" providerId="ADAL" clId="{68FEE89D-3CC5-470F-9AEA-A157B2A15DC8}" dt="2025-10-06T13:06:43.096" v="1035" actId="1076"/>
          <ac:spMkLst>
            <pc:docMk/>
            <pc:sldMk cId="436172569" sldId="302"/>
            <ac:spMk id="3" creationId="{A4C236CF-D17E-E396-2688-04A618FCC8C4}"/>
          </ac:spMkLst>
        </pc:spChg>
        <pc:spChg chg="mod">
          <ac:chgData name="Jeremy Haupt" userId="4cecd6fd-fb48-44c8-a6e1-6cc7bdfe0a86" providerId="ADAL" clId="{68FEE89D-3CC5-470F-9AEA-A157B2A15DC8}" dt="2025-10-06T13:06:43.096" v="1035" actId="1076"/>
          <ac:spMkLst>
            <pc:docMk/>
            <pc:sldMk cId="436172569" sldId="302"/>
            <ac:spMk id="4" creationId="{E86DD1B1-24C2-F530-35C2-4B7E8ED91B1C}"/>
          </ac:spMkLst>
        </pc:spChg>
        <pc:picChg chg="add mod">
          <ac:chgData name="Jeremy Haupt" userId="4cecd6fd-fb48-44c8-a6e1-6cc7bdfe0a86" providerId="ADAL" clId="{68FEE89D-3CC5-470F-9AEA-A157B2A15DC8}" dt="2025-10-06T13:06:53.524" v="1037" actId="1076"/>
          <ac:picMkLst>
            <pc:docMk/>
            <pc:sldMk cId="436172569" sldId="302"/>
            <ac:picMk id="5" creationId="{8327381C-4E6E-B922-D2F8-7B813F2C9206}"/>
          </ac:picMkLst>
        </pc:picChg>
        <pc:picChg chg="del">
          <ac:chgData name="Jeremy Haupt" userId="4cecd6fd-fb48-44c8-a6e1-6cc7bdfe0a86" providerId="ADAL" clId="{68FEE89D-3CC5-470F-9AEA-A157B2A15DC8}" dt="2025-10-06T13:06:02.748" v="986" actId="478"/>
          <ac:picMkLst>
            <pc:docMk/>
            <pc:sldMk cId="436172569" sldId="302"/>
            <ac:picMk id="6" creationId="{24ABF8B0-7657-B050-A26B-C8A71615EE59}"/>
          </ac:picMkLst>
        </pc:picChg>
      </pc:sldChg>
      <pc:sldChg chg="addSp delSp modSp add mod ord">
        <pc:chgData name="Jeremy Haupt" userId="4cecd6fd-fb48-44c8-a6e1-6cc7bdfe0a86" providerId="ADAL" clId="{68FEE89D-3CC5-470F-9AEA-A157B2A15DC8}" dt="2025-10-06T13:07:46.701" v="1060" actId="1076"/>
        <pc:sldMkLst>
          <pc:docMk/>
          <pc:sldMk cId="1734065825" sldId="303"/>
        </pc:sldMkLst>
        <pc:spChg chg="mod">
          <ac:chgData name="Jeremy Haupt" userId="4cecd6fd-fb48-44c8-a6e1-6cc7bdfe0a86" providerId="ADAL" clId="{68FEE89D-3CC5-470F-9AEA-A157B2A15DC8}" dt="2025-10-06T13:07:44.567" v="1059" actId="1076"/>
          <ac:spMkLst>
            <pc:docMk/>
            <pc:sldMk cId="1734065825" sldId="303"/>
            <ac:spMk id="3" creationId="{1AAB21CD-5987-B6A0-E97C-C976424CB701}"/>
          </ac:spMkLst>
        </pc:spChg>
        <pc:spChg chg="mod">
          <ac:chgData name="Jeremy Haupt" userId="4cecd6fd-fb48-44c8-a6e1-6cc7bdfe0a86" providerId="ADAL" clId="{68FEE89D-3CC5-470F-9AEA-A157B2A15DC8}" dt="2025-10-06T13:07:44.567" v="1059" actId="1076"/>
          <ac:spMkLst>
            <pc:docMk/>
            <pc:sldMk cId="1734065825" sldId="303"/>
            <ac:spMk id="4" creationId="{C7F4D80E-B29F-8369-F1F1-8EAE1C0406F2}"/>
          </ac:spMkLst>
        </pc:spChg>
        <pc:picChg chg="add mod">
          <ac:chgData name="Jeremy Haupt" userId="4cecd6fd-fb48-44c8-a6e1-6cc7bdfe0a86" providerId="ADAL" clId="{68FEE89D-3CC5-470F-9AEA-A157B2A15DC8}" dt="2025-10-06T13:07:46.701" v="1060" actId="1076"/>
          <ac:picMkLst>
            <pc:docMk/>
            <pc:sldMk cId="1734065825" sldId="303"/>
            <ac:picMk id="5" creationId="{1F531EFF-BBF9-EDB1-A84B-3055E1CD70ED}"/>
          </ac:picMkLst>
        </pc:picChg>
        <pc:picChg chg="del">
          <ac:chgData name="Jeremy Haupt" userId="4cecd6fd-fb48-44c8-a6e1-6cc7bdfe0a86" providerId="ADAL" clId="{68FEE89D-3CC5-470F-9AEA-A157B2A15DC8}" dt="2025-10-06T13:07:08.466" v="1041" actId="478"/>
          <ac:picMkLst>
            <pc:docMk/>
            <pc:sldMk cId="1734065825" sldId="303"/>
            <ac:picMk id="6" creationId="{2459C6AE-6A17-CFE5-246F-C287F079EE8D}"/>
          </ac:picMkLst>
        </pc:picChg>
      </pc:sldChg>
      <pc:sldChg chg="addSp delSp modSp add mod">
        <pc:chgData name="Jeremy Haupt" userId="4cecd6fd-fb48-44c8-a6e1-6cc7bdfe0a86" providerId="ADAL" clId="{68FEE89D-3CC5-470F-9AEA-A157B2A15DC8}" dt="2025-10-06T13:11:47.497" v="1235" actId="114"/>
        <pc:sldMkLst>
          <pc:docMk/>
          <pc:sldMk cId="3411193311" sldId="304"/>
        </pc:sldMkLst>
        <pc:spChg chg="mod">
          <ac:chgData name="Jeremy Haupt" userId="4cecd6fd-fb48-44c8-a6e1-6cc7bdfe0a86" providerId="ADAL" clId="{68FEE89D-3CC5-470F-9AEA-A157B2A15DC8}" dt="2025-10-06T13:08:57.926" v="1146" actId="1076"/>
          <ac:spMkLst>
            <pc:docMk/>
            <pc:sldMk cId="3411193311" sldId="304"/>
            <ac:spMk id="3" creationId="{C97A3521-D5A1-FFD5-A4C0-F02E7CFDE69E}"/>
          </ac:spMkLst>
        </pc:spChg>
        <pc:spChg chg="mod">
          <ac:chgData name="Jeremy Haupt" userId="4cecd6fd-fb48-44c8-a6e1-6cc7bdfe0a86" providerId="ADAL" clId="{68FEE89D-3CC5-470F-9AEA-A157B2A15DC8}" dt="2025-10-06T13:11:47.497" v="1235" actId="114"/>
          <ac:spMkLst>
            <pc:docMk/>
            <pc:sldMk cId="3411193311" sldId="304"/>
            <ac:spMk id="4" creationId="{D418FF4B-FDD1-4425-D513-CCC85DBA174C}"/>
          </ac:spMkLst>
        </pc:spChg>
        <pc:picChg chg="del">
          <ac:chgData name="Jeremy Haupt" userId="4cecd6fd-fb48-44c8-a6e1-6cc7bdfe0a86" providerId="ADAL" clId="{68FEE89D-3CC5-470F-9AEA-A157B2A15DC8}" dt="2025-10-06T13:08:46.430" v="1142" actId="478"/>
          <ac:picMkLst>
            <pc:docMk/>
            <pc:sldMk cId="3411193311" sldId="304"/>
            <ac:picMk id="5" creationId="{45ABE038-0A1D-1533-468E-27E6378D5678}"/>
          </ac:picMkLst>
        </pc:picChg>
        <pc:picChg chg="add mod">
          <ac:chgData name="Jeremy Haupt" userId="4cecd6fd-fb48-44c8-a6e1-6cc7bdfe0a86" providerId="ADAL" clId="{68FEE89D-3CC5-470F-9AEA-A157B2A15DC8}" dt="2025-10-06T13:09:26.154" v="1151" actId="1440"/>
          <ac:picMkLst>
            <pc:docMk/>
            <pc:sldMk cId="3411193311" sldId="304"/>
            <ac:picMk id="6" creationId="{A5A7A28D-F847-5179-EE5D-2428A321FFE7}"/>
          </ac:picMkLst>
        </pc:picChg>
      </pc:sldChg>
      <pc:sldChg chg="addSp delSp modSp add mod ord">
        <pc:chgData name="Jeremy Haupt" userId="4cecd6fd-fb48-44c8-a6e1-6cc7bdfe0a86" providerId="ADAL" clId="{68FEE89D-3CC5-470F-9AEA-A157B2A15DC8}" dt="2025-10-06T13:10:21.065" v="1206" actId="20577"/>
        <pc:sldMkLst>
          <pc:docMk/>
          <pc:sldMk cId="3085874243" sldId="305"/>
        </pc:sldMkLst>
        <pc:spChg chg="mod">
          <ac:chgData name="Jeremy Haupt" userId="4cecd6fd-fb48-44c8-a6e1-6cc7bdfe0a86" providerId="ADAL" clId="{68FEE89D-3CC5-470F-9AEA-A157B2A15DC8}" dt="2025-10-06T13:10:11.825" v="1201" actId="1076"/>
          <ac:spMkLst>
            <pc:docMk/>
            <pc:sldMk cId="3085874243" sldId="305"/>
            <ac:spMk id="3" creationId="{F029A8C8-E36F-83AC-4351-68E075474B9A}"/>
          </ac:spMkLst>
        </pc:spChg>
        <pc:spChg chg="mod">
          <ac:chgData name="Jeremy Haupt" userId="4cecd6fd-fb48-44c8-a6e1-6cc7bdfe0a86" providerId="ADAL" clId="{68FEE89D-3CC5-470F-9AEA-A157B2A15DC8}" dt="2025-10-06T13:10:21.065" v="1206" actId="20577"/>
          <ac:spMkLst>
            <pc:docMk/>
            <pc:sldMk cId="3085874243" sldId="305"/>
            <ac:spMk id="4" creationId="{21C8789B-3374-9A58-AB58-5E51F7A6D8F3}"/>
          </ac:spMkLst>
        </pc:spChg>
        <pc:picChg chg="add mod">
          <ac:chgData name="Jeremy Haupt" userId="4cecd6fd-fb48-44c8-a6e1-6cc7bdfe0a86" providerId="ADAL" clId="{68FEE89D-3CC5-470F-9AEA-A157B2A15DC8}" dt="2025-10-06T13:10:15.875" v="1202" actId="1076"/>
          <ac:picMkLst>
            <pc:docMk/>
            <pc:sldMk cId="3085874243" sldId="305"/>
            <ac:picMk id="5" creationId="{E08475B6-3780-7C7A-D32B-32D8E5EA2EC5}"/>
          </ac:picMkLst>
        </pc:picChg>
        <pc:picChg chg="del">
          <ac:chgData name="Jeremy Haupt" userId="4cecd6fd-fb48-44c8-a6e1-6cc7bdfe0a86" providerId="ADAL" clId="{68FEE89D-3CC5-470F-9AEA-A157B2A15DC8}" dt="2025-10-06T13:10:03.971" v="1196" actId="478"/>
          <ac:picMkLst>
            <pc:docMk/>
            <pc:sldMk cId="3085874243" sldId="305"/>
            <ac:picMk id="6" creationId="{53EC0889-D0DE-EC09-024C-6DA2D6A69A3E}"/>
          </ac:picMkLst>
        </pc:picChg>
      </pc:sldChg>
      <pc:sldChg chg="addSp delSp modSp add mod">
        <pc:chgData name="Jeremy Haupt" userId="4cecd6fd-fb48-44c8-a6e1-6cc7bdfe0a86" providerId="ADAL" clId="{68FEE89D-3CC5-470F-9AEA-A157B2A15DC8}" dt="2025-10-06T13:12:50.639" v="1341" actId="1076"/>
        <pc:sldMkLst>
          <pc:docMk/>
          <pc:sldMk cId="2579561309" sldId="306"/>
        </pc:sldMkLst>
        <pc:spChg chg="mod">
          <ac:chgData name="Jeremy Haupt" userId="4cecd6fd-fb48-44c8-a6e1-6cc7bdfe0a86" providerId="ADAL" clId="{68FEE89D-3CC5-470F-9AEA-A157B2A15DC8}" dt="2025-10-06T13:11:12.723" v="1227" actId="1076"/>
          <ac:spMkLst>
            <pc:docMk/>
            <pc:sldMk cId="2579561309" sldId="306"/>
            <ac:spMk id="3" creationId="{072F57C4-4A05-8336-2818-175A20B02214}"/>
          </ac:spMkLst>
        </pc:spChg>
        <pc:spChg chg="mod">
          <ac:chgData name="Jeremy Haupt" userId="4cecd6fd-fb48-44c8-a6e1-6cc7bdfe0a86" providerId="ADAL" clId="{68FEE89D-3CC5-470F-9AEA-A157B2A15DC8}" dt="2025-10-06T13:12:39.723" v="1339" actId="1076"/>
          <ac:spMkLst>
            <pc:docMk/>
            <pc:sldMk cId="2579561309" sldId="306"/>
            <ac:spMk id="4" creationId="{DC6EBC17-4615-BA36-4431-54D0DEBA95B1}"/>
          </ac:spMkLst>
        </pc:spChg>
        <pc:spChg chg="add mod">
          <ac:chgData name="Jeremy Haupt" userId="4cecd6fd-fb48-44c8-a6e1-6cc7bdfe0a86" providerId="ADAL" clId="{68FEE89D-3CC5-470F-9AEA-A157B2A15DC8}" dt="2025-10-06T13:11:43.683" v="1234" actId="114"/>
          <ac:spMkLst>
            <pc:docMk/>
            <pc:sldMk cId="2579561309" sldId="306"/>
            <ac:spMk id="7" creationId="{7BEBB008-B7DF-4E07-75CA-A8B6725521D8}"/>
          </ac:spMkLst>
        </pc:spChg>
        <pc:spChg chg="add mod">
          <ac:chgData name="Jeremy Haupt" userId="4cecd6fd-fb48-44c8-a6e1-6cc7bdfe0a86" providerId="ADAL" clId="{68FEE89D-3CC5-470F-9AEA-A157B2A15DC8}" dt="2025-10-06T13:12:50.639" v="1341" actId="1076"/>
          <ac:spMkLst>
            <pc:docMk/>
            <pc:sldMk cId="2579561309" sldId="306"/>
            <ac:spMk id="8" creationId="{B8F16C22-01C6-98AD-2888-9A0CCBD2A23D}"/>
          </ac:spMkLst>
        </pc:spChg>
        <pc:graphicFrameChg chg="add mod modGraphic">
          <ac:chgData name="Jeremy Haupt" userId="4cecd6fd-fb48-44c8-a6e1-6cc7bdfe0a86" providerId="ADAL" clId="{68FEE89D-3CC5-470F-9AEA-A157B2A15DC8}" dt="2025-10-06T13:12:39.723" v="1339" actId="1076"/>
          <ac:graphicFrameMkLst>
            <pc:docMk/>
            <pc:sldMk cId="2579561309" sldId="306"/>
            <ac:graphicFrameMk id="6" creationId="{08F996D5-B85B-483A-6AC2-6D964176953B}"/>
          </ac:graphicFrameMkLst>
        </pc:graphicFrameChg>
        <pc:picChg chg="del">
          <ac:chgData name="Jeremy Haupt" userId="4cecd6fd-fb48-44c8-a6e1-6cc7bdfe0a86" providerId="ADAL" clId="{68FEE89D-3CC5-470F-9AEA-A157B2A15DC8}" dt="2025-10-06T13:10:33.460" v="1208" actId="478"/>
          <ac:picMkLst>
            <pc:docMk/>
            <pc:sldMk cId="2579561309" sldId="306"/>
            <ac:picMk id="5" creationId="{E2440A53-842B-6942-C88B-3CCA540C13B3}"/>
          </ac:picMkLst>
        </pc:picChg>
      </pc:sldChg>
      <pc:sldChg chg="addSp delSp modSp add mod ord">
        <pc:chgData name="Jeremy Haupt" userId="4cecd6fd-fb48-44c8-a6e1-6cc7bdfe0a86" providerId="ADAL" clId="{68FEE89D-3CC5-470F-9AEA-A157B2A15DC8}" dt="2025-10-06T13:13:48.137" v="1449" actId="1035"/>
        <pc:sldMkLst>
          <pc:docMk/>
          <pc:sldMk cId="1327620914" sldId="307"/>
        </pc:sldMkLst>
        <pc:spChg chg="mod">
          <ac:chgData name="Jeremy Haupt" userId="4cecd6fd-fb48-44c8-a6e1-6cc7bdfe0a86" providerId="ADAL" clId="{68FEE89D-3CC5-470F-9AEA-A157B2A15DC8}" dt="2025-10-06T13:13:22.592" v="1392" actId="1076"/>
          <ac:spMkLst>
            <pc:docMk/>
            <pc:sldMk cId="1327620914" sldId="307"/>
            <ac:spMk id="3" creationId="{1165CF3D-3370-7EF9-2018-DBF0CBE62135}"/>
          </ac:spMkLst>
        </pc:spChg>
        <pc:spChg chg="mod">
          <ac:chgData name="Jeremy Haupt" userId="4cecd6fd-fb48-44c8-a6e1-6cc7bdfe0a86" providerId="ADAL" clId="{68FEE89D-3CC5-470F-9AEA-A157B2A15DC8}" dt="2025-10-06T13:13:38.814" v="1440" actId="27636"/>
          <ac:spMkLst>
            <pc:docMk/>
            <pc:sldMk cId="1327620914" sldId="307"/>
            <ac:spMk id="4" creationId="{1C8A278C-BB0F-7C0A-E5CB-F9C67DD77961}"/>
          </ac:spMkLst>
        </pc:spChg>
        <pc:spChg chg="add mod">
          <ac:chgData name="Jeremy Haupt" userId="4cecd6fd-fb48-44c8-a6e1-6cc7bdfe0a86" providerId="ADAL" clId="{68FEE89D-3CC5-470F-9AEA-A157B2A15DC8}" dt="2025-10-06T13:13:48.137" v="1449" actId="1035"/>
          <ac:spMkLst>
            <pc:docMk/>
            <pc:sldMk cId="1327620914" sldId="307"/>
            <ac:spMk id="6" creationId="{794DC034-71FE-3754-5A07-72D4670DDD27}"/>
          </ac:spMkLst>
        </pc:spChg>
        <pc:picChg chg="del">
          <ac:chgData name="Jeremy Haupt" userId="4cecd6fd-fb48-44c8-a6e1-6cc7bdfe0a86" providerId="ADAL" clId="{68FEE89D-3CC5-470F-9AEA-A157B2A15DC8}" dt="2025-10-06T13:13:09.222" v="1386" actId="478"/>
          <ac:picMkLst>
            <pc:docMk/>
            <pc:sldMk cId="1327620914" sldId="307"/>
            <ac:picMk id="5" creationId="{1D80CCA9-DB31-62E2-5029-ABC72FAD3B3B}"/>
          </ac:picMkLst>
        </pc:picChg>
      </pc:sldChg>
      <pc:sldChg chg="addSp delSp modSp add mod ord">
        <pc:chgData name="Jeremy Haupt" userId="4cecd6fd-fb48-44c8-a6e1-6cc7bdfe0a86" providerId="ADAL" clId="{68FEE89D-3CC5-470F-9AEA-A157B2A15DC8}" dt="2025-10-06T20:55:56.592" v="1646" actId="20577"/>
        <pc:sldMkLst>
          <pc:docMk/>
          <pc:sldMk cId="61562596" sldId="308"/>
        </pc:sldMkLst>
        <pc:spChg chg="mod">
          <ac:chgData name="Jeremy Haupt" userId="4cecd6fd-fb48-44c8-a6e1-6cc7bdfe0a86" providerId="ADAL" clId="{68FEE89D-3CC5-470F-9AEA-A157B2A15DC8}" dt="2025-10-06T20:54:50.944" v="1578" actId="1076"/>
          <ac:spMkLst>
            <pc:docMk/>
            <pc:sldMk cId="61562596" sldId="308"/>
            <ac:spMk id="3" creationId="{343A7481-9197-FA65-D1B2-50AA65A85093}"/>
          </ac:spMkLst>
        </pc:spChg>
        <pc:spChg chg="mod">
          <ac:chgData name="Jeremy Haupt" userId="4cecd6fd-fb48-44c8-a6e1-6cc7bdfe0a86" providerId="ADAL" clId="{68FEE89D-3CC5-470F-9AEA-A157B2A15DC8}" dt="2025-10-06T20:55:56.592" v="1646" actId="20577"/>
          <ac:spMkLst>
            <pc:docMk/>
            <pc:sldMk cId="61562596" sldId="308"/>
            <ac:spMk id="4" creationId="{4ACBE371-6858-0EF5-0AF3-3AC604F3D8D0}"/>
          </ac:spMkLst>
        </pc:spChg>
        <pc:picChg chg="del">
          <ac:chgData name="Jeremy Haupt" userId="4cecd6fd-fb48-44c8-a6e1-6cc7bdfe0a86" providerId="ADAL" clId="{68FEE89D-3CC5-470F-9AEA-A157B2A15DC8}" dt="2025-10-06T13:14:06.714" v="1453" actId="478"/>
          <ac:picMkLst>
            <pc:docMk/>
            <pc:sldMk cId="61562596" sldId="308"/>
            <ac:picMk id="5" creationId="{0FB210E1-59AF-2A56-8689-7AE342E931C2}"/>
          </ac:picMkLst>
        </pc:picChg>
        <pc:picChg chg="add del mod">
          <ac:chgData name="Jeremy Haupt" userId="4cecd6fd-fb48-44c8-a6e1-6cc7bdfe0a86" providerId="ADAL" clId="{68FEE89D-3CC5-470F-9AEA-A157B2A15DC8}" dt="2025-10-06T20:54:52.898" v="1579" actId="478"/>
          <ac:picMkLst>
            <pc:docMk/>
            <pc:sldMk cId="61562596" sldId="308"/>
            <ac:picMk id="6" creationId="{342EF2E3-8D06-0879-6074-F40F2BBAC345}"/>
          </ac:picMkLst>
        </pc:picChg>
      </pc:sldChg>
      <pc:sldChg chg="modSp add mod ord">
        <pc:chgData name="Jeremy Haupt" userId="4cecd6fd-fb48-44c8-a6e1-6cc7bdfe0a86" providerId="ADAL" clId="{68FEE89D-3CC5-470F-9AEA-A157B2A15DC8}" dt="2025-10-06T13:15:34.893" v="1546" actId="27636"/>
        <pc:sldMkLst>
          <pc:docMk/>
          <pc:sldMk cId="2967149126" sldId="309"/>
        </pc:sldMkLst>
        <pc:spChg chg="mod">
          <ac:chgData name="Jeremy Haupt" userId="4cecd6fd-fb48-44c8-a6e1-6cc7bdfe0a86" providerId="ADAL" clId="{68FEE89D-3CC5-470F-9AEA-A157B2A15DC8}" dt="2025-10-06T13:15:31.455" v="1544" actId="1076"/>
          <ac:spMkLst>
            <pc:docMk/>
            <pc:sldMk cId="2967149126" sldId="309"/>
            <ac:spMk id="3" creationId="{4E8B45AB-90C6-FC9E-DD6C-336CB295295C}"/>
          </ac:spMkLst>
        </pc:spChg>
        <pc:spChg chg="mod">
          <ac:chgData name="Jeremy Haupt" userId="4cecd6fd-fb48-44c8-a6e1-6cc7bdfe0a86" providerId="ADAL" clId="{68FEE89D-3CC5-470F-9AEA-A157B2A15DC8}" dt="2025-10-06T13:15:34.893" v="1546" actId="27636"/>
          <ac:spMkLst>
            <pc:docMk/>
            <pc:sldMk cId="2967149126" sldId="309"/>
            <ac:spMk id="4" creationId="{81377540-2E9B-9E37-A786-B5765548DDD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16B2EB-FC36-4B81-A0B0-C65581229BDA}" type="datetimeFigureOut">
              <a:rPr lang="en-US" smtClean="0"/>
              <a:t>10/6/2025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1F69F-A669-4F72-A271-8FE110FEE110}" type="slidenum">
              <a:rPr lang="en-US" smtClean="0"/>
              <a:t>‹#›</a:t>
            </a:fld>
            <a:endParaRPr lang="en-US"/>
          </a:p>
        </p:txBody>
      </p:sp>
    </p:spTree>
    <p:extLst>
      <p:ext uri="{BB962C8B-B14F-4D97-AF65-F5344CB8AC3E}">
        <p14:creationId xmlns:p14="http://schemas.microsoft.com/office/powerpoint/2010/main" val="2259674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Arial" panose="020B0604020202020204" pitchFamily="34" charset="0"/>
              </a:rPr>
              <a:t>Patient Age</a:t>
            </a:r>
          </a:p>
          <a:p>
            <a:pPr>
              <a:spcBef>
                <a:spcPct val="0"/>
              </a:spcBef>
            </a:pPr>
            <a:r>
              <a:rPr lang="en-US" altLang="en-US" dirty="0">
                <a:latin typeface="Arial" panose="020B0604020202020204" pitchFamily="34" charset="0"/>
              </a:rPr>
              <a:t>Is not a criteria for hospice care.  Medicare part A does fully cover hospice care for </a:t>
            </a:r>
            <a:r>
              <a:rPr lang="en-US" altLang="en-US" dirty="0" err="1">
                <a:latin typeface="Arial" panose="020B0604020202020204" pitchFamily="34" charset="0"/>
              </a:rPr>
              <a:t>medicare</a:t>
            </a:r>
            <a:r>
              <a:rPr lang="en-US" altLang="en-US" dirty="0">
                <a:latin typeface="Arial" panose="020B0604020202020204" pitchFamily="34" charset="0"/>
              </a:rPr>
              <a:t> eligible individuals. </a:t>
            </a:r>
            <a:endParaRPr lang="en-US" altLang="en-US" dirty="0"/>
          </a:p>
          <a:p>
            <a:endParaRPr lang="en-US" dirty="0"/>
          </a:p>
        </p:txBody>
      </p:sp>
      <p:sp>
        <p:nvSpPr>
          <p:cNvPr id="4" name="Slide Number Placeholder 3"/>
          <p:cNvSpPr>
            <a:spLocks noGrp="1"/>
          </p:cNvSpPr>
          <p:nvPr>
            <p:ph type="sldNum" sz="quarter" idx="5"/>
          </p:nvPr>
        </p:nvSpPr>
        <p:spPr/>
        <p:txBody>
          <a:bodyPr/>
          <a:lstStyle/>
          <a:p>
            <a:fld id="{7A91F69F-A669-4F72-A271-8FE110FEE110}" type="slidenum">
              <a:rPr lang="en-US" smtClean="0"/>
              <a:t>4</a:t>
            </a:fld>
            <a:endParaRPr lang="en-US"/>
          </a:p>
        </p:txBody>
      </p:sp>
    </p:spTree>
    <p:extLst>
      <p:ext uri="{BB962C8B-B14F-4D97-AF65-F5344CB8AC3E}">
        <p14:creationId xmlns:p14="http://schemas.microsoft.com/office/powerpoint/2010/main" val="815176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en-US" b="1" dirty="0">
                <a:latin typeface="Arial" panose="020B0604020202020204" pitchFamily="34" charset="0"/>
              </a:rPr>
              <a:t>Principal Diagnosis </a:t>
            </a:r>
          </a:p>
          <a:p>
            <a:pPr>
              <a:spcBef>
                <a:spcPct val="0"/>
              </a:spcBef>
            </a:pPr>
            <a:r>
              <a:rPr lang="en-US" altLang="en-US" dirty="0">
                <a:latin typeface="Arial" panose="020B0604020202020204" pitchFamily="34" charset="0"/>
              </a:rPr>
              <a:t>The principal hospice diagnosis is the diagnosis that has been determined to be the most contributory to the patient’s terminal prognosis. Specific diagnoses have been collapsed into major disease groupings. 2019 showed that more Medicare hospice patients had a principal diagnosis of Alzheimer’s/Dementia/Parkinson’s than any other disease. </a:t>
            </a:r>
            <a:endParaRPr lang="en-US" altLang="en-US" dirty="0"/>
          </a:p>
          <a:p>
            <a:endParaRPr lang="en-US" dirty="0"/>
          </a:p>
        </p:txBody>
      </p:sp>
      <p:sp>
        <p:nvSpPr>
          <p:cNvPr id="4" name="Slide Number Placeholder 3"/>
          <p:cNvSpPr>
            <a:spLocks noGrp="1"/>
          </p:cNvSpPr>
          <p:nvPr>
            <p:ph type="sldNum" sz="quarter" idx="5"/>
          </p:nvPr>
        </p:nvSpPr>
        <p:spPr/>
        <p:txBody>
          <a:bodyPr/>
          <a:lstStyle/>
          <a:p>
            <a:fld id="{7A91F69F-A669-4F72-A271-8FE110FEE110}" type="slidenum">
              <a:rPr lang="en-US" smtClean="0"/>
              <a:t>6</a:t>
            </a:fld>
            <a:endParaRPr lang="en-US"/>
          </a:p>
        </p:txBody>
      </p:sp>
    </p:spTree>
    <p:extLst>
      <p:ext uri="{BB962C8B-B14F-4D97-AF65-F5344CB8AC3E}">
        <p14:creationId xmlns:p14="http://schemas.microsoft.com/office/powerpoint/2010/main" val="1725821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Interactive with audience … they contribute</a:t>
            </a:r>
            <a:r>
              <a:rPr lang="en-US" baseline="0" dirty="0"/>
              <a:t> examples</a:t>
            </a:r>
            <a:endParaRPr lang="en-US" dirty="0"/>
          </a:p>
          <a:p>
            <a:endParaRPr lang="en-US" dirty="0"/>
          </a:p>
        </p:txBody>
      </p:sp>
      <p:sp>
        <p:nvSpPr>
          <p:cNvPr id="4" name="Slide Number Placeholder 3"/>
          <p:cNvSpPr>
            <a:spLocks noGrp="1"/>
          </p:cNvSpPr>
          <p:nvPr>
            <p:ph type="sldNum" sz="quarter" idx="5"/>
          </p:nvPr>
        </p:nvSpPr>
        <p:spPr/>
        <p:txBody>
          <a:bodyPr/>
          <a:lstStyle/>
          <a:p>
            <a:fld id="{7A91F69F-A669-4F72-A271-8FE110FEE110}" type="slidenum">
              <a:rPr lang="en-US" smtClean="0"/>
              <a:t>9</a:t>
            </a:fld>
            <a:endParaRPr lang="en-US"/>
          </a:p>
        </p:txBody>
      </p:sp>
    </p:spTree>
    <p:extLst>
      <p:ext uri="{BB962C8B-B14F-4D97-AF65-F5344CB8AC3E}">
        <p14:creationId xmlns:p14="http://schemas.microsoft.com/office/powerpoint/2010/main" val="701349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524000" y="211014"/>
            <a:ext cx="9144000" cy="2242453"/>
          </a:xfrm>
        </p:spPr>
        <p:txBody>
          <a:bodyPr anchor="b"/>
          <a:lstStyle>
            <a:lvl1pPr algn="ctr">
              <a:defRPr sz="6000">
                <a:solidFill>
                  <a:srgbClr val="E98924"/>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t>Header</a:t>
            </a:r>
          </a:p>
        </p:txBody>
      </p:sp>
      <p:sp>
        <p:nvSpPr>
          <p:cNvPr id="3" name="Subtitle 2"/>
          <p:cNvSpPr>
            <a:spLocks noGrp="1"/>
          </p:cNvSpPr>
          <p:nvPr>
            <p:ph type="subTitle" idx="1" hasCustomPrompt="1"/>
          </p:nvPr>
        </p:nvSpPr>
        <p:spPr>
          <a:xfrm>
            <a:off x="1524000" y="2828221"/>
            <a:ext cx="9144000" cy="391023"/>
          </a:xfrm>
        </p:spPr>
        <p:txBody>
          <a:bodyPr/>
          <a:lstStyle>
            <a:lvl1pPr marL="0" indent="0" algn="ctr">
              <a:buNone/>
              <a:defRPr sz="2400">
                <a:latin typeface="Lato" panose="020F0502020204030203" pitchFamily="34" charset="0"/>
                <a:ea typeface="Lato" panose="020F0502020204030203" pitchFamily="34" charset="0"/>
                <a:cs typeface="Lato" panose="020F050202020403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err="1"/>
              <a:t>Subheader</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405196" y="6349320"/>
            <a:ext cx="2743200" cy="365125"/>
          </a:xfrm>
        </p:spPr>
        <p:txBody>
          <a:bodyPr/>
          <a:lstStyle/>
          <a:p>
            <a:fld id="{A58B5585-6A9F-4FEF-88F8-5D57F9F2C814}" type="slidenum">
              <a:rPr lang="en-US" smtClean="0"/>
              <a:t>‹#›</a:t>
            </a:fld>
            <a:endParaRPr lang="en-US" dirty="0"/>
          </a:p>
        </p:txBody>
      </p:sp>
    </p:spTree>
    <p:extLst>
      <p:ext uri="{BB962C8B-B14F-4D97-AF65-F5344CB8AC3E}">
        <p14:creationId xmlns:p14="http://schemas.microsoft.com/office/powerpoint/2010/main" val="393970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2" y="427"/>
            <a:ext cx="12191238" cy="6857571"/>
          </a:xfrm>
          <a:prstGeom prst="rect">
            <a:avLst/>
          </a:prstGeom>
        </p:spPr>
      </p:pic>
      <p:sp>
        <p:nvSpPr>
          <p:cNvPr id="3" name="Date Placeholder 2"/>
          <p:cNvSpPr>
            <a:spLocks noGrp="1"/>
          </p:cNvSpPr>
          <p:nvPr>
            <p:ph type="dt" sz="half" idx="10"/>
          </p:nvPr>
        </p:nvSpPr>
        <p:spPr/>
        <p:txBody>
          <a:bodyPr/>
          <a:lstStyle/>
          <a:p>
            <a:fld id="{51C6A28E-0A16-4CEF-A253-52F6D436AA44}" type="datetime1">
              <a:rPr lang="en-US" smtClean="0"/>
              <a:t>10/6/2025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792308" y="6238482"/>
            <a:ext cx="3334764" cy="619518"/>
          </a:xfrm>
        </p:spPr>
        <p:txBody>
          <a:bodyPr/>
          <a:lstStyle/>
          <a:p>
            <a:r>
              <a:rPr lang="en-US" dirty="0"/>
              <a:t> </a:t>
            </a:r>
            <a:fld id="{A58B5585-6A9F-4FEF-88F8-5D57F9F2C814}" type="slidenum">
              <a:rPr lang="en-US" smtClean="0"/>
              <a:pPr/>
              <a:t>‹#›</a:t>
            </a:fld>
            <a:r>
              <a:rPr lang="en-US" dirty="0"/>
              <a:t>   </a:t>
            </a:r>
          </a:p>
        </p:txBody>
      </p:sp>
      <p:sp>
        <p:nvSpPr>
          <p:cNvPr id="6" name="Title 1"/>
          <p:cNvSpPr>
            <a:spLocks noGrp="1"/>
          </p:cNvSpPr>
          <p:nvPr>
            <p:ph type="ctrTitle" hasCustomPrompt="1"/>
          </p:nvPr>
        </p:nvSpPr>
        <p:spPr>
          <a:xfrm>
            <a:off x="533851" y="600582"/>
            <a:ext cx="9144000" cy="730391"/>
          </a:xfrm>
        </p:spPr>
        <p:txBody>
          <a:bodyPr anchor="b">
            <a:normAutofit/>
          </a:bodyPr>
          <a:lstStyle>
            <a:lvl1pPr algn="l">
              <a:defRPr sz="4000">
                <a:solidFill>
                  <a:srgbClr val="E98924"/>
                </a:solidFill>
                <a:latin typeface="Lato Black" panose="020F0502020204030203" pitchFamily="34" charset="0"/>
                <a:ea typeface="Lato Black" panose="020F0502020204030203" pitchFamily="34" charset="0"/>
                <a:cs typeface="Lato Black" panose="020F0502020204030203" pitchFamily="34" charset="0"/>
              </a:defRPr>
            </a:lvl1pPr>
          </a:lstStyle>
          <a:p>
            <a:r>
              <a:rPr lang="en-US" dirty="0"/>
              <a:t>Header</a:t>
            </a:r>
          </a:p>
        </p:txBody>
      </p:sp>
      <p:sp>
        <p:nvSpPr>
          <p:cNvPr id="2" name="Text Placeholder 2">
            <a:extLst>
              <a:ext uri="{FF2B5EF4-FFF2-40B4-BE49-F238E27FC236}">
                <a16:creationId xmlns:a16="http://schemas.microsoft.com/office/drawing/2014/main" id="{A37496FF-4529-9592-3B16-4A17BCDF3F60}"/>
              </a:ext>
            </a:extLst>
          </p:cNvPr>
          <p:cNvSpPr>
            <a:spLocks noGrp="1"/>
          </p:cNvSpPr>
          <p:nvPr>
            <p:ph idx="1"/>
          </p:nvPr>
        </p:nvSpPr>
        <p:spPr>
          <a:xfrm>
            <a:off x="533851" y="15501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23090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40DDE9-CFC9-4071-B652-660E5A88D6FE}" type="datetime1">
              <a:rPr lang="en-US" smtClean="0"/>
              <a:t>10/6/2025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35627" y="641586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B5585-6A9F-4FEF-88F8-5D57F9F2C814}" type="slidenum">
              <a:rPr lang="en-US" smtClean="0"/>
              <a:t>‹#›</a:t>
            </a:fld>
            <a:endParaRPr lang="en-US"/>
          </a:p>
        </p:txBody>
      </p:sp>
    </p:spTree>
    <p:extLst>
      <p:ext uri="{BB962C8B-B14F-4D97-AF65-F5344CB8AC3E}">
        <p14:creationId xmlns:p14="http://schemas.microsoft.com/office/powerpoint/2010/main" val="3016482761"/>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elderlawanswers.com/activities-of-daily-living-measure-the-need-for-long-term-care-assistance-15395"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thebluediamondgallery.com/wooden-tile/d/dementia.html"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courses.lumenlearning.com/boundless-biology/chapter/overview-of-the-circulatory-system/"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ugandajournalistsresourcecentre.com/uganda-hivaids-country-progress-report-201516/" TargetMode="External"/><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revistaindependientes.com/tres-bebidas-alcoholicas-diarias-pueden-provocar-cancer-de-higado/"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sharinginhealth.ca/renal/renal.html"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deseomedicinal.blogspot.com/2013/12/child-pugh-score-calculator.html"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en.wikipedia.org/wiki/File:BrainLobesLabelled.jpg" TargetMode="External"/><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americannursetoday.com/refer-patients-hospice-car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CFE2-7AB1-9D79-D9CF-3362BDB59A07}"/>
              </a:ext>
            </a:extLst>
          </p:cNvPr>
          <p:cNvSpPr>
            <a:spLocks noGrp="1"/>
          </p:cNvSpPr>
          <p:nvPr>
            <p:ph type="ctrTitle"/>
          </p:nvPr>
        </p:nvSpPr>
        <p:spPr>
          <a:xfrm>
            <a:off x="1524000" y="2089035"/>
            <a:ext cx="9144000" cy="2242453"/>
          </a:xfrm>
        </p:spPr>
        <p:txBody>
          <a:bodyPr/>
          <a:lstStyle/>
          <a:p>
            <a:r>
              <a:rPr lang="en-US" b="1" dirty="0">
                <a:latin typeface="+mn-lt"/>
              </a:rPr>
              <a:t>Hospice 101:  </a:t>
            </a:r>
            <a:br>
              <a:rPr lang="en-US" b="1" dirty="0">
                <a:latin typeface="+mn-lt"/>
              </a:rPr>
            </a:br>
            <a:r>
              <a:rPr lang="en-US" b="1" dirty="0">
                <a:latin typeface="+mn-lt"/>
              </a:rPr>
              <a:t>Medicare Eligibility Criteria</a:t>
            </a:r>
          </a:p>
        </p:txBody>
      </p:sp>
      <p:sp>
        <p:nvSpPr>
          <p:cNvPr id="4" name="Slide Number Placeholder 3">
            <a:extLst>
              <a:ext uri="{FF2B5EF4-FFF2-40B4-BE49-F238E27FC236}">
                <a16:creationId xmlns:a16="http://schemas.microsoft.com/office/drawing/2014/main" id="{C91D323F-2AF1-24F1-5182-999E3F671E1E}"/>
              </a:ext>
            </a:extLst>
          </p:cNvPr>
          <p:cNvSpPr>
            <a:spLocks noGrp="1"/>
          </p:cNvSpPr>
          <p:nvPr>
            <p:ph type="sldNum" sz="quarter" idx="12"/>
          </p:nvPr>
        </p:nvSpPr>
        <p:spPr/>
        <p:txBody>
          <a:bodyPr/>
          <a:lstStyle/>
          <a:p>
            <a:fld id="{A58B5585-6A9F-4FEF-88F8-5D57F9F2C814}" type="slidenum">
              <a:rPr lang="en-US" smtClean="0"/>
              <a:t>1</a:t>
            </a:fld>
            <a:endParaRPr lang="en-US" dirty="0"/>
          </a:p>
        </p:txBody>
      </p:sp>
    </p:spTree>
    <p:extLst>
      <p:ext uri="{BB962C8B-B14F-4D97-AF65-F5344CB8AC3E}">
        <p14:creationId xmlns:p14="http://schemas.microsoft.com/office/powerpoint/2010/main" val="26750980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9E809-211D-A945-99E7-F5276E71B0B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E11486-6B65-7745-ADAC-7A74EC5E4851}"/>
              </a:ext>
            </a:extLst>
          </p:cNvPr>
          <p:cNvSpPr>
            <a:spLocks noGrp="1"/>
          </p:cNvSpPr>
          <p:nvPr>
            <p:ph type="sldNum" sz="quarter" idx="12"/>
          </p:nvPr>
        </p:nvSpPr>
        <p:spPr/>
        <p:txBody>
          <a:bodyPr/>
          <a:lstStyle/>
          <a:p>
            <a:r>
              <a:rPr lang="en-US"/>
              <a:t> </a:t>
            </a:r>
            <a:fld id="{A58B5585-6A9F-4FEF-88F8-5D57F9F2C814}" type="slidenum">
              <a:rPr lang="en-US" smtClean="0"/>
              <a:pPr/>
              <a:t>10</a:t>
            </a:fld>
            <a:r>
              <a:rPr lang="en-US"/>
              <a:t>   </a:t>
            </a:r>
            <a:endParaRPr lang="en-US" dirty="0"/>
          </a:p>
        </p:txBody>
      </p:sp>
      <p:sp>
        <p:nvSpPr>
          <p:cNvPr id="3" name="Title 2">
            <a:extLst>
              <a:ext uri="{FF2B5EF4-FFF2-40B4-BE49-F238E27FC236}">
                <a16:creationId xmlns:a16="http://schemas.microsoft.com/office/drawing/2014/main" id="{F611D934-BAA3-517A-272A-F800DE60B8E4}"/>
              </a:ext>
            </a:extLst>
          </p:cNvPr>
          <p:cNvSpPr>
            <a:spLocks noGrp="1"/>
          </p:cNvSpPr>
          <p:nvPr>
            <p:ph type="ctrTitle"/>
          </p:nvPr>
        </p:nvSpPr>
        <p:spPr>
          <a:xfrm>
            <a:off x="698035" y="2237148"/>
            <a:ext cx="9144000" cy="730391"/>
          </a:xfrm>
        </p:spPr>
        <p:txBody>
          <a:bodyPr>
            <a:noAutofit/>
          </a:bodyPr>
          <a:lstStyle/>
          <a:p>
            <a:r>
              <a:rPr lang="en-US" sz="4800" b="1" dirty="0">
                <a:solidFill>
                  <a:srgbClr val="E98824"/>
                </a:solidFill>
                <a:latin typeface="+mn-lt"/>
              </a:rPr>
              <a:t>Medicare administrative contractors (MAC)</a:t>
            </a:r>
          </a:p>
        </p:txBody>
      </p:sp>
      <p:sp>
        <p:nvSpPr>
          <p:cNvPr id="4" name="Subtitle 3">
            <a:extLst>
              <a:ext uri="{FF2B5EF4-FFF2-40B4-BE49-F238E27FC236}">
                <a16:creationId xmlns:a16="http://schemas.microsoft.com/office/drawing/2014/main" id="{1F708673-E6EA-9F80-40AE-08F7652969E8}"/>
              </a:ext>
            </a:extLst>
          </p:cNvPr>
          <p:cNvSpPr>
            <a:spLocks noGrp="1"/>
          </p:cNvSpPr>
          <p:nvPr>
            <p:ph type="subTitle" idx="4294967295"/>
          </p:nvPr>
        </p:nvSpPr>
        <p:spPr>
          <a:xfrm>
            <a:off x="698035" y="3149099"/>
            <a:ext cx="6088247" cy="4502414"/>
          </a:xfrm>
        </p:spPr>
        <p:txBody>
          <a:bodyPr>
            <a:normAutofit/>
          </a:bodyPr>
          <a:lstStyle/>
          <a:p>
            <a:r>
              <a:rPr lang="en-US" dirty="0"/>
              <a:t>Medicare contracts locally with companies that provide guidelines and oversight for area hospices</a:t>
            </a:r>
          </a:p>
          <a:p>
            <a:r>
              <a:rPr lang="en-US" dirty="0"/>
              <a:t>They provide criteria for the most common admitting diagnoses</a:t>
            </a:r>
          </a:p>
        </p:txBody>
      </p:sp>
      <p:pic>
        <p:nvPicPr>
          <p:cNvPr id="6" name="Picture 5">
            <a:extLst>
              <a:ext uri="{FF2B5EF4-FFF2-40B4-BE49-F238E27FC236}">
                <a16:creationId xmlns:a16="http://schemas.microsoft.com/office/drawing/2014/main" id="{D13BBAD5-3B3D-34A3-B78D-DFEF0E2F4438}"/>
              </a:ext>
            </a:extLst>
          </p:cNvPr>
          <p:cNvPicPr>
            <a:picLocks noChangeAspect="1"/>
          </p:cNvPicPr>
          <p:nvPr/>
        </p:nvPicPr>
        <p:blipFill rotWithShape="1">
          <a:blip r:embed="rId2"/>
          <a:srcRect l="420" r="40180" b="-2"/>
          <a:stretch/>
        </p:blipFill>
        <p:spPr>
          <a:xfrm rot="190593">
            <a:off x="7309136" y="1062095"/>
            <a:ext cx="4081134" cy="4586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5045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45CA4-7C14-137D-553A-0BE318BE64A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560674E-D012-C684-2EE6-A688D667BA0F}"/>
              </a:ext>
            </a:extLst>
          </p:cNvPr>
          <p:cNvSpPr>
            <a:spLocks noGrp="1"/>
          </p:cNvSpPr>
          <p:nvPr>
            <p:ph type="sldNum" sz="quarter" idx="12"/>
          </p:nvPr>
        </p:nvSpPr>
        <p:spPr/>
        <p:txBody>
          <a:bodyPr/>
          <a:lstStyle/>
          <a:p>
            <a:r>
              <a:rPr lang="en-US"/>
              <a:t> </a:t>
            </a:r>
            <a:fld id="{A58B5585-6A9F-4FEF-88F8-5D57F9F2C814}" type="slidenum">
              <a:rPr lang="en-US" smtClean="0"/>
              <a:pPr/>
              <a:t>11</a:t>
            </a:fld>
            <a:r>
              <a:rPr lang="en-US"/>
              <a:t>   </a:t>
            </a:r>
            <a:endParaRPr lang="en-US" dirty="0"/>
          </a:p>
        </p:txBody>
      </p:sp>
      <p:sp>
        <p:nvSpPr>
          <p:cNvPr id="3" name="Title 2">
            <a:extLst>
              <a:ext uri="{FF2B5EF4-FFF2-40B4-BE49-F238E27FC236}">
                <a16:creationId xmlns:a16="http://schemas.microsoft.com/office/drawing/2014/main" id="{555C375B-5429-B6BE-5C19-3F32268684AA}"/>
              </a:ext>
            </a:extLst>
          </p:cNvPr>
          <p:cNvSpPr>
            <a:spLocks noGrp="1"/>
          </p:cNvSpPr>
          <p:nvPr>
            <p:ph type="ctrTitle"/>
          </p:nvPr>
        </p:nvSpPr>
        <p:spPr>
          <a:xfrm>
            <a:off x="698035" y="2237148"/>
            <a:ext cx="6240093" cy="807710"/>
          </a:xfrm>
        </p:spPr>
        <p:txBody>
          <a:bodyPr>
            <a:noAutofit/>
          </a:bodyPr>
          <a:lstStyle/>
          <a:p>
            <a:r>
              <a:rPr lang="en-US" sz="4800" b="1" dirty="0">
                <a:solidFill>
                  <a:srgbClr val="E98824"/>
                </a:solidFill>
                <a:latin typeface="+mn-lt"/>
              </a:rPr>
              <a:t>FAST Scores for Alzheimer’s Assessment</a:t>
            </a:r>
          </a:p>
        </p:txBody>
      </p:sp>
      <p:sp>
        <p:nvSpPr>
          <p:cNvPr id="4" name="Subtitle 3">
            <a:extLst>
              <a:ext uri="{FF2B5EF4-FFF2-40B4-BE49-F238E27FC236}">
                <a16:creationId xmlns:a16="http://schemas.microsoft.com/office/drawing/2014/main" id="{E1A26EB1-ACD5-30E7-B74F-5569205FB54E}"/>
              </a:ext>
            </a:extLst>
          </p:cNvPr>
          <p:cNvSpPr>
            <a:spLocks noGrp="1"/>
          </p:cNvSpPr>
          <p:nvPr>
            <p:ph type="subTitle" idx="4294967295"/>
          </p:nvPr>
        </p:nvSpPr>
        <p:spPr>
          <a:xfrm>
            <a:off x="698036" y="3148553"/>
            <a:ext cx="5836822" cy="2979984"/>
          </a:xfrm>
        </p:spPr>
        <p:txBody>
          <a:bodyPr>
            <a:normAutofit/>
          </a:bodyPr>
          <a:lstStyle/>
          <a:p>
            <a:r>
              <a:rPr lang="en-US" dirty="0"/>
              <a:t>Medicare requires a FAST score of 7A-F for a hospice eligible determination</a:t>
            </a:r>
          </a:p>
          <a:p>
            <a:r>
              <a:rPr lang="en-US" dirty="0"/>
              <a:t>NOTE:  Patients with Alzheimer's Disease with a higher score may be admitted for a different qualifying diagnosis</a:t>
            </a:r>
          </a:p>
        </p:txBody>
      </p:sp>
      <p:pic>
        <p:nvPicPr>
          <p:cNvPr id="5" name="Picture 4">
            <a:extLst>
              <a:ext uri="{FF2B5EF4-FFF2-40B4-BE49-F238E27FC236}">
                <a16:creationId xmlns:a16="http://schemas.microsoft.com/office/drawing/2014/main" id="{5C193E59-DE5E-F6B0-E0BA-1F2C5B7FD0D4}"/>
              </a:ext>
            </a:extLst>
          </p:cNvPr>
          <p:cNvPicPr>
            <a:picLocks noChangeAspect="1"/>
          </p:cNvPicPr>
          <p:nvPr/>
        </p:nvPicPr>
        <p:blipFill rotWithShape="1">
          <a:blip r:embed="rId2"/>
          <a:srcRect r="1" b="4202"/>
          <a:stretch/>
        </p:blipFill>
        <p:spPr>
          <a:xfrm>
            <a:off x="6534858" y="553277"/>
            <a:ext cx="5118120" cy="5751445"/>
          </a:xfrm>
          <a:prstGeom prst="rect">
            <a:avLst/>
          </a:prstGeom>
        </p:spPr>
      </p:pic>
    </p:spTree>
    <p:extLst>
      <p:ext uri="{BB962C8B-B14F-4D97-AF65-F5344CB8AC3E}">
        <p14:creationId xmlns:p14="http://schemas.microsoft.com/office/powerpoint/2010/main" val="3737655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F7AEF-6EAC-6AF4-15D5-3FBBE732907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11F6AC-93F1-13B1-8028-255516D3F499}"/>
              </a:ext>
            </a:extLst>
          </p:cNvPr>
          <p:cNvSpPr>
            <a:spLocks noGrp="1"/>
          </p:cNvSpPr>
          <p:nvPr>
            <p:ph type="sldNum" sz="quarter" idx="12"/>
          </p:nvPr>
        </p:nvSpPr>
        <p:spPr/>
        <p:txBody>
          <a:bodyPr/>
          <a:lstStyle/>
          <a:p>
            <a:r>
              <a:rPr lang="en-US"/>
              <a:t> </a:t>
            </a:r>
            <a:fld id="{A58B5585-6A9F-4FEF-88F8-5D57F9F2C814}" type="slidenum">
              <a:rPr lang="en-US" smtClean="0"/>
              <a:pPr/>
              <a:t>12</a:t>
            </a:fld>
            <a:r>
              <a:rPr lang="en-US"/>
              <a:t>   </a:t>
            </a:r>
            <a:endParaRPr lang="en-US" dirty="0"/>
          </a:p>
        </p:txBody>
      </p:sp>
      <p:pic>
        <p:nvPicPr>
          <p:cNvPr id="6" name="Picture 5">
            <a:extLst>
              <a:ext uri="{FF2B5EF4-FFF2-40B4-BE49-F238E27FC236}">
                <a16:creationId xmlns:a16="http://schemas.microsoft.com/office/drawing/2014/main" id="{EE176B18-B1F9-C0D9-BB9F-A4306C45AF31}"/>
              </a:ext>
            </a:extLst>
          </p:cNvPr>
          <p:cNvPicPr>
            <a:picLocks noChangeAspect="1"/>
          </p:cNvPicPr>
          <p:nvPr/>
        </p:nvPicPr>
        <p:blipFill>
          <a:blip r:embed="rId2"/>
          <a:stretch>
            <a:fillRect/>
          </a:stretch>
        </p:blipFill>
        <p:spPr>
          <a:xfrm>
            <a:off x="204658" y="738187"/>
            <a:ext cx="7696200" cy="5381625"/>
          </a:xfrm>
          <a:prstGeom prst="rect">
            <a:avLst/>
          </a:prstGeom>
        </p:spPr>
      </p:pic>
      <p:sp>
        <p:nvSpPr>
          <p:cNvPr id="3" name="Title 2">
            <a:extLst>
              <a:ext uri="{FF2B5EF4-FFF2-40B4-BE49-F238E27FC236}">
                <a16:creationId xmlns:a16="http://schemas.microsoft.com/office/drawing/2014/main" id="{A59E1C0B-CBEC-47A9-93D6-7ADA94859493}"/>
              </a:ext>
            </a:extLst>
          </p:cNvPr>
          <p:cNvSpPr>
            <a:spLocks noGrp="1"/>
          </p:cNvSpPr>
          <p:nvPr>
            <p:ph type="ctrTitle"/>
          </p:nvPr>
        </p:nvSpPr>
        <p:spPr>
          <a:xfrm>
            <a:off x="8017672" y="2085979"/>
            <a:ext cx="3779882" cy="772221"/>
          </a:xfrm>
        </p:spPr>
        <p:txBody>
          <a:bodyPr>
            <a:noAutofit/>
          </a:bodyPr>
          <a:lstStyle/>
          <a:p>
            <a:r>
              <a:rPr lang="en-US" sz="4800" b="1" dirty="0">
                <a:solidFill>
                  <a:srgbClr val="E98824"/>
                </a:solidFill>
                <a:latin typeface="+mn-lt"/>
              </a:rPr>
              <a:t>Palliative </a:t>
            </a:r>
            <a:br>
              <a:rPr lang="en-US" sz="4800" b="1" dirty="0">
                <a:solidFill>
                  <a:srgbClr val="E98824"/>
                </a:solidFill>
                <a:latin typeface="+mn-lt"/>
              </a:rPr>
            </a:br>
            <a:r>
              <a:rPr lang="en-US" sz="4800" b="1" dirty="0">
                <a:solidFill>
                  <a:srgbClr val="E98824"/>
                </a:solidFill>
                <a:latin typeface="+mn-lt"/>
              </a:rPr>
              <a:t>Performance </a:t>
            </a:r>
            <a:br>
              <a:rPr lang="en-US" sz="4800" b="1" dirty="0">
                <a:solidFill>
                  <a:srgbClr val="E98824"/>
                </a:solidFill>
                <a:latin typeface="+mn-lt"/>
              </a:rPr>
            </a:br>
            <a:r>
              <a:rPr lang="en-US" sz="4800" b="1" dirty="0">
                <a:solidFill>
                  <a:srgbClr val="E98824"/>
                </a:solidFill>
                <a:latin typeface="+mn-lt"/>
              </a:rPr>
              <a:t>Scale</a:t>
            </a:r>
          </a:p>
        </p:txBody>
      </p:sp>
      <p:sp>
        <p:nvSpPr>
          <p:cNvPr id="4" name="Subtitle 3">
            <a:extLst>
              <a:ext uri="{FF2B5EF4-FFF2-40B4-BE49-F238E27FC236}">
                <a16:creationId xmlns:a16="http://schemas.microsoft.com/office/drawing/2014/main" id="{9273D43D-BEAE-4FB2-C255-A8D682EC7D38}"/>
              </a:ext>
            </a:extLst>
          </p:cNvPr>
          <p:cNvSpPr>
            <a:spLocks noGrp="1"/>
          </p:cNvSpPr>
          <p:nvPr>
            <p:ph type="subTitle" idx="4294967295"/>
          </p:nvPr>
        </p:nvSpPr>
        <p:spPr>
          <a:xfrm>
            <a:off x="8017672" y="3270762"/>
            <a:ext cx="3535604" cy="2849050"/>
          </a:xfrm>
        </p:spPr>
        <p:txBody>
          <a:bodyPr>
            <a:normAutofit fontScale="92500"/>
          </a:bodyPr>
          <a:lstStyle/>
          <a:p>
            <a:r>
              <a:rPr lang="en-US" dirty="0"/>
              <a:t>PPS scores are an important part of determining eligibility for all diagnoses except cancer </a:t>
            </a:r>
          </a:p>
          <a:p>
            <a:r>
              <a:rPr lang="en-US" dirty="0"/>
              <a:t>PPS of 40% or lower is considered eligible</a:t>
            </a:r>
          </a:p>
        </p:txBody>
      </p:sp>
    </p:spTree>
    <p:extLst>
      <p:ext uri="{BB962C8B-B14F-4D97-AF65-F5344CB8AC3E}">
        <p14:creationId xmlns:p14="http://schemas.microsoft.com/office/powerpoint/2010/main" val="3892098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B7A19-A37B-44EC-932F-E2BC487C4B7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FB3277-0F9D-10E7-17F1-BEBFB8350B6D}"/>
              </a:ext>
            </a:extLst>
          </p:cNvPr>
          <p:cNvSpPr>
            <a:spLocks noGrp="1"/>
          </p:cNvSpPr>
          <p:nvPr>
            <p:ph type="sldNum" sz="quarter" idx="12"/>
          </p:nvPr>
        </p:nvSpPr>
        <p:spPr/>
        <p:txBody>
          <a:bodyPr/>
          <a:lstStyle/>
          <a:p>
            <a:r>
              <a:rPr lang="en-US"/>
              <a:t> </a:t>
            </a:r>
            <a:fld id="{A58B5585-6A9F-4FEF-88F8-5D57F9F2C814}" type="slidenum">
              <a:rPr lang="en-US" smtClean="0"/>
              <a:pPr/>
              <a:t>13</a:t>
            </a:fld>
            <a:r>
              <a:rPr lang="en-US"/>
              <a:t>   </a:t>
            </a:r>
            <a:endParaRPr lang="en-US" dirty="0"/>
          </a:p>
        </p:txBody>
      </p:sp>
      <p:sp>
        <p:nvSpPr>
          <p:cNvPr id="3" name="Title 2">
            <a:extLst>
              <a:ext uri="{FF2B5EF4-FFF2-40B4-BE49-F238E27FC236}">
                <a16:creationId xmlns:a16="http://schemas.microsoft.com/office/drawing/2014/main" id="{90C9DB50-2FF1-B410-5634-27328C6D0D63}"/>
              </a:ext>
            </a:extLst>
          </p:cNvPr>
          <p:cNvSpPr>
            <a:spLocks noGrp="1"/>
          </p:cNvSpPr>
          <p:nvPr>
            <p:ph type="ctrTitle"/>
          </p:nvPr>
        </p:nvSpPr>
        <p:spPr>
          <a:xfrm>
            <a:off x="527706" y="3133618"/>
            <a:ext cx="4582177" cy="2469323"/>
          </a:xfrm>
        </p:spPr>
        <p:txBody>
          <a:bodyPr>
            <a:noAutofit/>
          </a:bodyPr>
          <a:lstStyle/>
          <a:p>
            <a:pPr lvl="0">
              <a:spcAft>
                <a:spcPts val="600"/>
              </a:spcAft>
              <a:defRPr/>
            </a:pPr>
            <a:r>
              <a:rPr lang="en-US" sz="4800" b="1" dirty="0">
                <a:ln/>
                <a:solidFill>
                  <a:srgbClr val="E98824"/>
                </a:solidFill>
                <a:latin typeface="+mn-lt"/>
              </a:rPr>
              <a:t>Activities of Daily Living assessments provide evidence of declining independence</a:t>
            </a:r>
          </a:p>
        </p:txBody>
      </p:sp>
      <p:graphicFrame>
        <p:nvGraphicFramePr>
          <p:cNvPr id="8" name="Table 7">
            <a:extLst>
              <a:ext uri="{FF2B5EF4-FFF2-40B4-BE49-F238E27FC236}">
                <a16:creationId xmlns:a16="http://schemas.microsoft.com/office/drawing/2014/main" id="{9F0FD8F6-B751-ADE1-9D62-9A99815CAAB4}"/>
              </a:ext>
            </a:extLst>
          </p:cNvPr>
          <p:cNvGraphicFramePr>
            <a:graphicFrameLocks noGrp="1"/>
          </p:cNvGraphicFramePr>
          <p:nvPr>
            <p:extLst>
              <p:ext uri="{D42A27DB-BD31-4B8C-83A1-F6EECF244321}">
                <p14:modId xmlns:p14="http://schemas.microsoft.com/office/powerpoint/2010/main" val="64998283"/>
              </p:ext>
            </p:extLst>
          </p:nvPr>
        </p:nvGraphicFramePr>
        <p:xfrm>
          <a:off x="5198044" y="1067721"/>
          <a:ext cx="6588369" cy="4722557"/>
        </p:xfrm>
        <a:graphic>
          <a:graphicData uri="http://schemas.openxmlformats.org/drawingml/2006/table">
            <a:tbl>
              <a:tblPr firstRow="1" bandRow="1">
                <a:tableStyleId>{5C22544A-7EE6-4342-B048-85BDC9FD1C3A}</a:tableStyleId>
              </a:tblPr>
              <a:tblGrid>
                <a:gridCol w="1646831">
                  <a:extLst>
                    <a:ext uri="{9D8B030D-6E8A-4147-A177-3AD203B41FA5}">
                      <a16:colId xmlns:a16="http://schemas.microsoft.com/office/drawing/2014/main" val="2695939692"/>
                    </a:ext>
                  </a:extLst>
                </a:gridCol>
                <a:gridCol w="4941538">
                  <a:extLst>
                    <a:ext uri="{9D8B030D-6E8A-4147-A177-3AD203B41FA5}">
                      <a16:colId xmlns:a16="http://schemas.microsoft.com/office/drawing/2014/main" val="1957737722"/>
                    </a:ext>
                  </a:extLst>
                </a:gridCol>
              </a:tblGrid>
              <a:tr h="50678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solidFill>
                            <a:schemeClr val="bg1"/>
                          </a:solidFill>
                          <a:effectLst/>
                          <a:uLnTx/>
                          <a:uFillTx/>
                          <a:latin typeface="+mn-lt"/>
                          <a:ea typeface="+mn-ea"/>
                          <a:cs typeface="+mn-cs"/>
                        </a:rPr>
                        <a:t>Activities</a:t>
                      </a:r>
                      <a:r>
                        <a:rPr kumimoji="0" lang="en-US" sz="2600" b="1" i="0" u="none" strike="noStrike" kern="1200" cap="none" spc="0" normalizeH="0" noProof="0" dirty="0">
                          <a:ln/>
                          <a:solidFill>
                            <a:schemeClr val="bg1"/>
                          </a:solidFill>
                          <a:effectLst/>
                          <a:uLnTx/>
                          <a:uFillTx/>
                          <a:latin typeface="+mn-lt"/>
                          <a:ea typeface="+mn-ea"/>
                          <a:cs typeface="+mn-cs"/>
                        </a:rPr>
                        <a:t> of </a:t>
                      </a:r>
                      <a:r>
                        <a:rPr kumimoji="0" lang="en-US" sz="2600" b="1" i="0" u="none" strike="noStrike" kern="1200" cap="none" spc="0" normalizeH="0" baseline="0" noProof="0" dirty="0">
                          <a:ln/>
                          <a:solidFill>
                            <a:schemeClr val="bg1"/>
                          </a:solidFill>
                          <a:effectLst/>
                          <a:uLnTx/>
                          <a:uFillTx/>
                          <a:latin typeface="+mn-lt"/>
                          <a:ea typeface="+mn-ea"/>
                          <a:cs typeface="+mn-cs"/>
                        </a:rPr>
                        <a:t>Daily Living</a:t>
                      </a:r>
                    </a:p>
                  </a:txBody>
                  <a:tcPr marL="83534" marR="83534" marT="41774" marB="41774">
                    <a:solidFill>
                      <a:srgbClr val="81A9AE"/>
                    </a:solidFill>
                  </a:tcPr>
                </a:tc>
                <a:tc hMerge="1">
                  <a:txBody>
                    <a:bodyPr/>
                    <a:lstStyle/>
                    <a:p>
                      <a:endParaRPr lang="en-US"/>
                    </a:p>
                  </a:txBody>
                  <a:tcPr/>
                </a:tc>
                <a:extLst>
                  <a:ext uri="{0D108BD9-81ED-4DB2-BD59-A6C34878D82A}">
                    <a16:rowId xmlns:a16="http://schemas.microsoft.com/office/drawing/2014/main" val="930580835"/>
                  </a:ext>
                </a:extLst>
              </a:tr>
              <a:tr h="451097">
                <a:tc>
                  <a:txBody>
                    <a:bodyPr/>
                    <a:lstStyle/>
                    <a:p>
                      <a:pPr algn="ctr"/>
                      <a:r>
                        <a:rPr lang="en-US" sz="2200" b="1" dirty="0"/>
                        <a:t>ADL</a:t>
                      </a:r>
                    </a:p>
                  </a:txBody>
                  <a:tcPr marL="83534" marR="83534" marT="41774" marB="41774"/>
                </a:tc>
                <a:tc>
                  <a:txBody>
                    <a:bodyPr/>
                    <a:lstStyle/>
                    <a:p>
                      <a:pPr algn="ctr"/>
                      <a:r>
                        <a:rPr lang="en-US" sz="2200" b="1" dirty="0"/>
                        <a:t>Description</a:t>
                      </a:r>
                    </a:p>
                  </a:txBody>
                  <a:tcPr marL="83534" marR="83534" marT="41774" marB="41774"/>
                </a:tc>
                <a:extLst>
                  <a:ext uri="{0D108BD9-81ED-4DB2-BD59-A6C34878D82A}">
                    <a16:rowId xmlns:a16="http://schemas.microsoft.com/office/drawing/2014/main" val="3441957728"/>
                  </a:ext>
                </a:extLst>
              </a:tr>
              <a:tr h="952299">
                <a:tc>
                  <a:txBody>
                    <a:bodyPr/>
                    <a:lstStyle/>
                    <a:p>
                      <a:pPr algn="ctr"/>
                      <a:r>
                        <a:rPr lang="en-US" sz="1800" b="1" dirty="0"/>
                        <a:t>Bathing</a:t>
                      </a:r>
                    </a:p>
                  </a:txBody>
                  <a:tcPr marL="83534" marR="83534" marT="41774" marB="41774"/>
                </a:tc>
                <a:tc>
                  <a:txBody>
                    <a:bodyPr/>
                    <a:lstStyle/>
                    <a:p>
                      <a:pPr algn="ctr"/>
                      <a:r>
                        <a:rPr lang="en-US" sz="1800" b="0" i="0" kern="1200" dirty="0">
                          <a:solidFill>
                            <a:schemeClr val="dk1"/>
                          </a:solidFill>
                          <a:effectLst/>
                          <a:latin typeface="+mn-lt"/>
                          <a:ea typeface="+mn-ea"/>
                          <a:cs typeface="+mn-cs"/>
                        </a:rPr>
                        <a:t>The ability to clean oneself and perform grooming activities like shaving and brushing teeth.</a:t>
                      </a:r>
                      <a:endParaRPr lang="en-US" sz="1800" dirty="0"/>
                    </a:p>
                  </a:txBody>
                  <a:tcPr marL="83534" marR="83534" marT="41774" marB="41774"/>
                </a:tc>
                <a:extLst>
                  <a:ext uri="{0D108BD9-81ED-4DB2-BD59-A6C34878D82A}">
                    <a16:rowId xmlns:a16="http://schemas.microsoft.com/office/drawing/2014/main" val="2399712752"/>
                  </a:ext>
                </a:extLst>
              </a:tr>
              <a:tr h="673853">
                <a:tc>
                  <a:txBody>
                    <a:bodyPr/>
                    <a:lstStyle/>
                    <a:p>
                      <a:pPr algn="ctr"/>
                      <a:r>
                        <a:rPr lang="en-US" sz="1800" b="1" i="0" kern="1200">
                          <a:solidFill>
                            <a:schemeClr val="dk1"/>
                          </a:solidFill>
                          <a:effectLst/>
                          <a:latin typeface="+mn-lt"/>
                          <a:ea typeface="+mn-ea"/>
                          <a:cs typeface="+mn-cs"/>
                        </a:rPr>
                        <a:t>Dressing</a:t>
                      </a:r>
                      <a:endParaRPr lang="en-US" sz="1800"/>
                    </a:p>
                  </a:txBody>
                  <a:tcPr marL="83534" marR="83534" marT="41774" marB="41774"/>
                </a:tc>
                <a:tc>
                  <a:txBody>
                    <a:bodyPr/>
                    <a:lstStyle/>
                    <a:p>
                      <a:pPr algn="ctr"/>
                      <a:r>
                        <a:rPr lang="en-US" sz="1800" b="0" i="0" kern="1200" dirty="0">
                          <a:solidFill>
                            <a:schemeClr val="dk1"/>
                          </a:solidFill>
                          <a:effectLst/>
                          <a:latin typeface="+mn-lt"/>
                          <a:ea typeface="+mn-ea"/>
                          <a:cs typeface="+mn-cs"/>
                        </a:rPr>
                        <a:t>The ability to get dressed by oneself without struggling with buttons and zippers</a:t>
                      </a:r>
                      <a:endParaRPr lang="en-US" sz="1800" dirty="0"/>
                    </a:p>
                  </a:txBody>
                  <a:tcPr marL="83534" marR="83534" marT="41774" marB="41774"/>
                </a:tc>
                <a:extLst>
                  <a:ext uri="{0D108BD9-81ED-4DB2-BD59-A6C34878D82A}">
                    <a16:rowId xmlns:a16="http://schemas.microsoft.com/office/drawing/2014/main" val="871215508"/>
                  </a:ext>
                </a:extLst>
              </a:tr>
              <a:tr h="395408">
                <a:tc>
                  <a:txBody>
                    <a:bodyPr/>
                    <a:lstStyle/>
                    <a:p>
                      <a:pPr algn="ctr"/>
                      <a:r>
                        <a:rPr lang="en-US" sz="1800" b="1" i="0" kern="1200">
                          <a:solidFill>
                            <a:schemeClr val="dk1"/>
                          </a:solidFill>
                          <a:effectLst/>
                          <a:latin typeface="+mn-lt"/>
                          <a:ea typeface="+mn-ea"/>
                          <a:cs typeface="+mn-cs"/>
                        </a:rPr>
                        <a:t>Eating</a:t>
                      </a:r>
                      <a:endParaRPr lang="en-US" sz="1800"/>
                    </a:p>
                  </a:txBody>
                  <a:tcPr marL="83534" marR="83534" marT="41774" marB="41774"/>
                </a:tc>
                <a:tc>
                  <a:txBody>
                    <a:bodyPr/>
                    <a:lstStyle/>
                    <a:p>
                      <a:pPr algn="ctr"/>
                      <a:r>
                        <a:rPr lang="en-US" sz="1800" b="0" i="0" kern="1200" dirty="0">
                          <a:solidFill>
                            <a:schemeClr val="dk1"/>
                          </a:solidFill>
                          <a:effectLst/>
                          <a:latin typeface="+mn-lt"/>
                          <a:ea typeface="+mn-ea"/>
                          <a:cs typeface="+mn-cs"/>
                        </a:rPr>
                        <a:t>The ability to feed oneself</a:t>
                      </a:r>
                      <a:endParaRPr lang="en-US" sz="1800" dirty="0"/>
                    </a:p>
                  </a:txBody>
                  <a:tcPr marL="83534" marR="83534" marT="41774" marB="41774"/>
                </a:tc>
                <a:extLst>
                  <a:ext uri="{0D108BD9-81ED-4DB2-BD59-A6C34878D82A}">
                    <a16:rowId xmlns:a16="http://schemas.microsoft.com/office/drawing/2014/main" val="235959396"/>
                  </a:ext>
                </a:extLst>
              </a:tr>
              <a:tr h="673853">
                <a:tc>
                  <a:txBody>
                    <a:bodyPr/>
                    <a:lstStyle/>
                    <a:p>
                      <a:pPr algn="ctr"/>
                      <a:r>
                        <a:rPr lang="en-US" sz="1800" b="1" i="0" kern="1200">
                          <a:solidFill>
                            <a:schemeClr val="dk1"/>
                          </a:solidFill>
                          <a:effectLst/>
                          <a:latin typeface="+mn-lt"/>
                          <a:ea typeface="+mn-ea"/>
                          <a:cs typeface="+mn-cs"/>
                        </a:rPr>
                        <a:t>Transferring</a:t>
                      </a:r>
                      <a:endParaRPr lang="en-US" sz="1800"/>
                    </a:p>
                  </a:txBody>
                  <a:tcPr marL="83534" marR="83534" marT="41774" marB="41774"/>
                </a:tc>
                <a:tc>
                  <a:txBody>
                    <a:bodyPr/>
                    <a:lstStyle/>
                    <a:p>
                      <a:pPr algn="ctr"/>
                      <a:r>
                        <a:rPr lang="en-US" sz="1800" b="0" i="0" kern="1200" dirty="0">
                          <a:solidFill>
                            <a:schemeClr val="dk1"/>
                          </a:solidFill>
                          <a:effectLst/>
                          <a:latin typeface="+mn-lt"/>
                          <a:ea typeface="+mn-ea"/>
                          <a:cs typeface="+mn-cs"/>
                        </a:rPr>
                        <a:t>Being able to either walk or move oneself from a bed to a wheelchair and back again</a:t>
                      </a:r>
                      <a:endParaRPr lang="en-US" sz="1800" dirty="0"/>
                    </a:p>
                  </a:txBody>
                  <a:tcPr marL="83534" marR="83534" marT="41774" marB="41774"/>
                </a:tc>
                <a:extLst>
                  <a:ext uri="{0D108BD9-81ED-4DB2-BD59-A6C34878D82A}">
                    <a16:rowId xmlns:a16="http://schemas.microsoft.com/office/drawing/2014/main" val="1158385074"/>
                  </a:ext>
                </a:extLst>
              </a:tr>
              <a:tr h="395408">
                <a:tc>
                  <a:txBody>
                    <a:bodyPr/>
                    <a:lstStyle/>
                    <a:p>
                      <a:pPr algn="ctr"/>
                      <a:r>
                        <a:rPr lang="en-US" sz="1800" b="1" i="0" kern="1200">
                          <a:solidFill>
                            <a:schemeClr val="dk1"/>
                          </a:solidFill>
                          <a:effectLst/>
                          <a:latin typeface="+mn-lt"/>
                          <a:ea typeface="+mn-ea"/>
                          <a:cs typeface="+mn-cs"/>
                        </a:rPr>
                        <a:t>Toileting</a:t>
                      </a:r>
                      <a:endParaRPr lang="en-US" sz="1800"/>
                    </a:p>
                  </a:txBody>
                  <a:tcPr marL="83534" marR="83534" marT="41774" marB="41774"/>
                </a:tc>
                <a:tc>
                  <a:txBody>
                    <a:bodyPr/>
                    <a:lstStyle/>
                    <a:p>
                      <a:pPr algn="ctr"/>
                      <a:r>
                        <a:rPr lang="en-US" sz="1800" b="0" i="0" kern="1200" dirty="0">
                          <a:solidFill>
                            <a:schemeClr val="dk1"/>
                          </a:solidFill>
                          <a:effectLst/>
                          <a:latin typeface="+mn-lt"/>
                          <a:ea typeface="+mn-ea"/>
                          <a:cs typeface="+mn-cs"/>
                        </a:rPr>
                        <a:t>The ability to get on and off the toilet</a:t>
                      </a:r>
                      <a:endParaRPr lang="en-US" sz="1800" dirty="0"/>
                    </a:p>
                  </a:txBody>
                  <a:tcPr marL="83534" marR="83534" marT="41774" marB="41774"/>
                </a:tc>
                <a:extLst>
                  <a:ext uri="{0D108BD9-81ED-4DB2-BD59-A6C34878D82A}">
                    <a16:rowId xmlns:a16="http://schemas.microsoft.com/office/drawing/2014/main" val="345931814"/>
                  </a:ext>
                </a:extLst>
              </a:tr>
              <a:tr h="673853">
                <a:tc>
                  <a:txBody>
                    <a:bodyPr/>
                    <a:lstStyle/>
                    <a:p>
                      <a:pPr algn="ctr"/>
                      <a:r>
                        <a:rPr lang="en-US" sz="1800" b="1" i="0" kern="1200">
                          <a:solidFill>
                            <a:schemeClr val="dk1"/>
                          </a:solidFill>
                          <a:effectLst/>
                          <a:latin typeface="+mn-lt"/>
                          <a:ea typeface="+mn-ea"/>
                          <a:cs typeface="+mn-cs"/>
                        </a:rPr>
                        <a:t>Continence</a:t>
                      </a:r>
                      <a:endParaRPr lang="en-US" sz="1800"/>
                    </a:p>
                  </a:txBody>
                  <a:tcPr marL="83534" marR="83534" marT="41774" marB="41774"/>
                </a:tc>
                <a:tc>
                  <a:txBody>
                    <a:bodyPr/>
                    <a:lstStyle/>
                    <a:p>
                      <a:pPr algn="ctr"/>
                      <a:r>
                        <a:rPr lang="en-US" sz="1800" b="0" i="0" kern="1200" dirty="0">
                          <a:solidFill>
                            <a:schemeClr val="dk1"/>
                          </a:solidFill>
                          <a:effectLst/>
                          <a:latin typeface="+mn-lt"/>
                          <a:ea typeface="+mn-ea"/>
                          <a:cs typeface="+mn-cs"/>
                        </a:rPr>
                        <a:t>The ability to control one's bladder and bowel functions</a:t>
                      </a:r>
                      <a:endParaRPr lang="en-US" sz="1800" dirty="0"/>
                    </a:p>
                  </a:txBody>
                  <a:tcPr marL="83534" marR="83534" marT="41774" marB="41774"/>
                </a:tc>
                <a:extLst>
                  <a:ext uri="{0D108BD9-81ED-4DB2-BD59-A6C34878D82A}">
                    <a16:rowId xmlns:a16="http://schemas.microsoft.com/office/drawing/2014/main" val="1809573913"/>
                  </a:ext>
                </a:extLst>
              </a:tr>
            </a:tbl>
          </a:graphicData>
        </a:graphic>
      </p:graphicFrame>
      <p:sp>
        <p:nvSpPr>
          <p:cNvPr id="9" name="TextBox 8">
            <a:extLst>
              <a:ext uri="{FF2B5EF4-FFF2-40B4-BE49-F238E27FC236}">
                <a16:creationId xmlns:a16="http://schemas.microsoft.com/office/drawing/2014/main" id="{3F89D848-B003-2DE9-8549-300F4D22214E}"/>
              </a:ext>
            </a:extLst>
          </p:cNvPr>
          <p:cNvSpPr txBox="1"/>
          <p:nvPr/>
        </p:nvSpPr>
        <p:spPr>
          <a:xfrm>
            <a:off x="6089413" y="5878998"/>
            <a:ext cx="5405790" cy="718968"/>
          </a:xfrm>
          <a:prstGeom prst="rect">
            <a:avLst/>
          </a:prstGeom>
        </p:spPr>
        <p:txBody>
          <a:bodyPr vert="horz" lIns="91440" tIns="45720" rIns="91440" bIns="45720" rtlCol="0">
            <a:normAutofit/>
          </a:bodyPr>
          <a:lstStyle/>
          <a:p>
            <a:pPr algn="ctr">
              <a:lnSpc>
                <a:spcPct val="90000"/>
              </a:lnSpc>
              <a:spcAft>
                <a:spcPts val="600"/>
              </a:spcAft>
            </a:pPr>
            <a:r>
              <a:rPr lang="en-US" sz="1600" dirty="0">
                <a:solidFill>
                  <a:schemeClr val="tx2"/>
                </a:solidFill>
                <a:hlinkClick r:id="rId2"/>
              </a:rPr>
              <a:t>https://www.elderlawanswers.com/activities-of-daily-living-measure-the-need-for-long-term-care-assistance-15395</a:t>
            </a:r>
            <a:endParaRPr lang="en-US" sz="1600" dirty="0">
              <a:solidFill>
                <a:schemeClr val="tx2"/>
              </a:solidFill>
            </a:endParaRPr>
          </a:p>
        </p:txBody>
      </p:sp>
    </p:spTree>
    <p:extLst>
      <p:ext uri="{BB962C8B-B14F-4D97-AF65-F5344CB8AC3E}">
        <p14:creationId xmlns:p14="http://schemas.microsoft.com/office/powerpoint/2010/main" val="3753486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55B6F-0103-7064-ADEE-225BBA1DA3A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077170-83EA-5CCD-9D59-6DA77A0C5274}"/>
              </a:ext>
            </a:extLst>
          </p:cNvPr>
          <p:cNvSpPr>
            <a:spLocks noGrp="1"/>
          </p:cNvSpPr>
          <p:nvPr>
            <p:ph type="sldNum" sz="quarter" idx="12"/>
          </p:nvPr>
        </p:nvSpPr>
        <p:spPr/>
        <p:txBody>
          <a:bodyPr/>
          <a:lstStyle/>
          <a:p>
            <a:r>
              <a:rPr lang="en-US"/>
              <a:t> </a:t>
            </a:r>
            <a:fld id="{A58B5585-6A9F-4FEF-88F8-5D57F9F2C814}" type="slidenum">
              <a:rPr lang="en-US" smtClean="0"/>
              <a:pPr/>
              <a:t>14</a:t>
            </a:fld>
            <a:r>
              <a:rPr lang="en-US"/>
              <a:t>   </a:t>
            </a:r>
            <a:endParaRPr lang="en-US" dirty="0"/>
          </a:p>
        </p:txBody>
      </p:sp>
      <p:sp>
        <p:nvSpPr>
          <p:cNvPr id="3" name="Title 2">
            <a:extLst>
              <a:ext uri="{FF2B5EF4-FFF2-40B4-BE49-F238E27FC236}">
                <a16:creationId xmlns:a16="http://schemas.microsoft.com/office/drawing/2014/main" id="{7898F8F9-43B3-0C44-7C38-732E00588601}"/>
              </a:ext>
            </a:extLst>
          </p:cNvPr>
          <p:cNvSpPr>
            <a:spLocks noGrp="1"/>
          </p:cNvSpPr>
          <p:nvPr>
            <p:ph type="ctrTitle"/>
          </p:nvPr>
        </p:nvSpPr>
        <p:spPr>
          <a:xfrm>
            <a:off x="698035" y="1932348"/>
            <a:ext cx="6240093" cy="807710"/>
          </a:xfrm>
        </p:spPr>
        <p:txBody>
          <a:bodyPr>
            <a:noAutofit/>
          </a:bodyPr>
          <a:lstStyle/>
          <a:p>
            <a:r>
              <a:rPr lang="en-US" sz="4800" b="1" dirty="0">
                <a:solidFill>
                  <a:srgbClr val="E98824"/>
                </a:solidFill>
                <a:latin typeface="+mn-lt"/>
              </a:rPr>
              <a:t>Alzheimer’s/</a:t>
            </a:r>
            <a:br>
              <a:rPr lang="en-US" sz="4800" b="1" dirty="0">
                <a:solidFill>
                  <a:srgbClr val="E98824"/>
                </a:solidFill>
                <a:latin typeface="+mn-lt"/>
              </a:rPr>
            </a:br>
            <a:r>
              <a:rPr lang="en-US" sz="4800" b="1" dirty="0">
                <a:solidFill>
                  <a:srgbClr val="E98824"/>
                </a:solidFill>
                <a:latin typeface="+mn-lt"/>
              </a:rPr>
              <a:t>Dementia</a:t>
            </a:r>
          </a:p>
        </p:txBody>
      </p:sp>
      <p:sp>
        <p:nvSpPr>
          <p:cNvPr id="4" name="Subtitle 3">
            <a:extLst>
              <a:ext uri="{FF2B5EF4-FFF2-40B4-BE49-F238E27FC236}">
                <a16:creationId xmlns:a16="http://schemas.microsoft.com/office/drawing/2014/main" id="{7E2E8496-75E5-1701-4634-4BB56A44AE77}"/>
              </a:ext>
            </a:extLst>
          </p:cNvPr>
          <p:cNvSpPr>
            <a:spLocks noGrp="1"/>
          </p:cNvSpPr>
          <p:nvPr>
            <p:ph type="subTitle" idx="4294967295"/>
          </p:nvPr>
        </p:nvSpPr>
        <p:spPr>
          <a:xfrm>
            <a:off x="698036" y="2843753"/>
            <a:ext cx="5836822" cy="2979984"/>
          </a:xfrm>
        </p:spPr>
        <p:txBody>
          <a:bodyPr>
            <a:normAutofit lnSpcReduction="10000"/>
          </a:bodyPr>
          <a:lstStyle/>
          <a:p>
            <a:r>
              <a:rPr lang="en-US" dirty="0"/>
              <a:t>FAST score stage 7A </a:t>
            </a:r>
          </a:p>
          <a:p>
            <a:pPr marL="0"/>
            <a:r>
              <a:rPr lang="en-US" dirty="0"/>
              <a:t>PLUS </a:t>
            </a:r>
          </a:p>
          <a:p>
            <a:r>
              <a:rPr lang="en-US" dirty="0"/>
              <a:t>Co-morbid or secondary conditions contributing to decline (i.e. frequent falls, dysphagia, weight loss, COPD, Parkinson’s, etc.). </a:t>
            </a:r>
          </a:p>
          <a:p>
            <a:r>
              <a:rPr lang="en-US" dirty="0"/>
              <a:t>PPS = 40% or less.</a:t>
            </a:r>
            <a:endParaRPr lang="en-US" sz="2000" dirty="0"/>
          </a:p>
        </p:txBody>
      </p:sp>
      <p:pic>
        <p:nvPicPr>
          <p:cNvPr id="6" name="Picture 5" descr="A wooden table&#10;&#10;Description automatically generated">
            <a:extLst>
              <a:ext uri="{FF2B5EF4-FFF2-40B4-BE49-F238E27FC236}">
                <a16:creationId xmlns:a16="http://schemas.microsoft.com/office/drawing/2014/main" id="{4A757F5C-0219-7107-4643-4C3B900EC78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061" r="28538" b="-2"/>
          <a:stretch/>
        </p:blipFill>
        <p:spPr>
          <a:xfrm>
            <a:off x="6558697" y="376518"/>
            <a:ext cx="5640128" cy="6338048"/>
          </a:xfrm>
          <a:prstGeom prst="rect">
            <a:avLst/>
          </a:prstGeom>
        </p:spPr>
      </p:pic>
    </p:spTree>
    <p:extLst>
      <p:ext uri="{BB962C8B-B14F-4D97-AF65-F5344CB8AC3E}">
        <p14:creationId xmlns:p14="http://schemas.microsoft.com/office/powerpoint/2010/main" val="1472630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D90AB-5629-0744-00E3-395899930CF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A3DF93-7503-03CD-7246-8D46E744B7E6}"/>
              </a:ext>
            </a:extLst>
          </p:cNvPr>
          <p:cNvSpPr>
            <a:spLocks noGrp="1"/>
          </p:cNvSpPr>
          <p:nvPr>
            <p:ph type="sldNum" sz="quarter" idx="12"/>
          </p:nvPr>
        </p:nvSpPr>
        <p:spPr/>
        <p:txBody>
          <a:bodyPr/>
          <a:lstStyle/>
          <a:p>
            <a:r>
              <a:rPr lang="en-US"/>
              <a:t> </a:t>
            </a:r>
            <a:fld id="{A58B5585-6A9F-4FEF-88F8-5D57F9F2C814}" type="slidenum">
              <a:rPr lang="en-US" smtClean="0"/>
              <a:pPr/>
              <a:t>15</a:t>
            </a:fld>
            <a:r>
              <a:rPr lang="en-US"/>
              <a:t>   </a:t>
            </a:r>
            <a:endParaRPr lang="en-US" dirty="0"/>
          </a:p>
        </p:txBody>
      </p:sp>
      <p:sp>
        <p:nvSpPr>
          <p:cNvPr id="3" name="Title 2">
            <a:extLst>
              <a:ext uri="{FF2B5EF4-FFF2-40B4-BE49-F238E27FC236}">
                <a16:creationId xmlns:a16="http://schemas.microsoft.com/office/drawing/2014/main" id="{56309348-D0B8-A91E-7416-4B376F08D15B}"/>
              </a:ext>
            </a:extLst>
          </p:cNvPr>
          <p:cNvSpPr>
            <a:spLocks noGrp="1"/>
          </p:cNvSpPr>
          <p:nvPr>
            <p:ph type="ctrTitle"/>
          </p:nvPr>
        </p:nvSpPr>
        <p:spPr>
          <a:xfrm>
            <a:off x="698035" y="2147501"/>
            <a:ext cx="6240093" cy="807710"/>
          </a:xfrm>
        </p:spPr>
        <p:txBody>
          <a:bodyPr>
            <a:noAutofit/>
          </a:bodyPr>
          <a:lstStyle/>
          <a:p>
            <a:r>
              <a:rPr lang="en-US" sz="4800" b="1" dirty="0">
                <a:solidFill>
                  <a:srgbClr val="E98824"/>
                </a:solidFill>
                <a:latin typeface="+mn-lt"/>
              </a:rPr>
              <a:t>FAST scoring – Functional Assessment Staging Test</a:t>
            </a:r>
          </a:p>
        </p:txBody>
      </p:sp>
      <p:sp>
        <p:nvSpPr>
          <p:cNvPr id="4" name="Subtitle 3">
            <a:extLst>
              <a:ext uri="{FF2B5EF4-FFF2-40B4-BE49-F238E27FC236}">
                <a16:creationId xmlns:a16="http://schemas.microsoft.com/office/drawing/2014/main" id="{88FB6ABA-CBD5-6D96-76AB-77854066244E}"/>
              </a:ext>
            </a:extLst>
          </p:cNvPr>
          <p:cNvSpPr>
            <a:spLocks noGrp="1"/>
          </p:cNvSpPr>
          <p:nvPr>
            <p:ph type="subTitle" idx="4294967295"/>
          </p:nvPr>
        </p:nvSpPr>
        <p:spPr>
          <a:xfrm>
            <a:off x="698036" y="3058906"/>
            <a:ext cx="7630176" cy="3512223"/>
          </a:xfrm>
        </p:spPr>
        <p:txBody>
          <a:bodyPr>
            <a:normAutofit fontScale="77500" lnSpcReduction="20000"/>
          </a:bodyPr>
          <a:lstStyle/>
          <a:p>
            <a:r>
              <a:rPr lang="en-US" dirty="0"/>
              <a:t>All patients with a primary diagnosis or co-morbidity diagnosis of </a:t>
            </a:r>
            <a:r>
              <a:rPr lang="en-US" b="1" u="sng" dirty="0"/>
              <a:t>Alzheimer’s </a:t>
            </a:r>
            <a:r>
              <a:rPr lang="en-US" dirty="0"/>
              <a:t>disease must have a FAST score at admission and every nursing visit</a:t>
            </a:r>
          </a:p>
          <a:p>
            <a:r>
              <a:rPr lang="en-US" dirty="0"/>
              <a:t>Patients with a FAST of 6 or 7 must have the number and </a:t>
            </a:r>
            <a:br>
              <a:rPr lang="en-US" dirty="0"/>
            </a:br>
            <a:r>
              <a:rPr lang="en-US" dirty="0"/>
              <a:t>sub-stage (letter) included</a:t>
            </a:r>
          </a:p>
          <a:p>
            <a:r>
              <a:rPr lang="en-US" dirty="0">
                <a:highlight>
                  <a:srgbClr val="FFFF00"/>
                </a:highlight>
              </a:rPr>
              <a:t>To be eligible for hospice services with a primary diagnosis </a:t>
            </a:r>
            <a:br>
              <a:rPr lang="en-US" dirty="0">
                <a:highlight>
                  <a:srgbClr val="FFFF00"/>
                </a:highlight>
              </a:rPr>
            </a:br>
            <a:r>
              <a:rPr lang="en-US" dirty="0">
                <a:highlight>
                  <a:srgbClr val="FFFF00"/>
                </a:highlight>
              </a:rPr>
              <a:t>of </a:t>
            </a:r>
            <a:r>
              <a:rPr lang="en-US" b="1" dirty="0" err="1">
                <a:highlight>
                  <a:srgbClr val="FFFF00"/>
                </a:highlight>
              </a:rPr>
              <a:t>Alzheimers</a:t>
            </a:r>
            <a:r>
              <a:rPr lang="en-US" b="1" dirty="0">
                <a:highlight>
                  <a:srgbClr val="FFFF00"/>
                </a:highlight>
              </a:rPr>
              <a:t> </a:t>
            </a:r>
            <a:r>
              <a:rPr lang="en-US" dirty="0">
                <a:highlight>
                  <a:srgbClr val="FFFF00"/>
                </a:highlight>
              </a:rPr>
              <a:t>Disease the score must be at least 7 and the </a:t>
            </a:r>
            <a:br>
              <a:rPr lang="en-US" dirty="0">
                <a:highlight>
                  <a:srgbClr val="FFFF00"/>
                </a:highlight>
              </a:rPr>
            </a:br>
            <a:r>
              <a:rPr lang="en-US" dirty="0">
                <a:highlight>
                  <a:srgbClr val="FFFF00"/>
                </a:highlight>
              </a:rPr>
              <a:t>sub-stage listed (</a:t>
            </a:r>
            <a:r>
              <a:rPr lang="en-US" dirty="0" err="1">
                <a:highlight>
                  <a:srgbClr val="FFFF00"/>
                </a:highlight>
              </a:rPr>
              <a:t>ie</a:t>
            </a:r>
            <a:r>
              <a:rPr lang="en-US" dirty="0">
                <a:highlight>
                  <a:srgbClr val="FFFF00"/>
                </a:highlight>
              </a:rPr>
              <a:t> 7A, 7C, etc.)</a:t>
            </a:r>
          </a:p>
          <a:p>
            <a:r>
              <a:rPr lang="en-US" dirty="0"/>
              <a:t>FAST scores never improve, never have a range and don’t skip!  </a:t>
            </a:r>
          </a:p>
          <a:p>
            <a:r>
              <a:rPr lang="en-US" dirty="0"/>
              <a:t>FAST score is ONLY used for patients with Alzheimer’s as a primary or a comorbid diagnosis</a:t>
            </a:r>
          </a:p>
          <a:p>
            <a:pPr marL="0" indent="0">
              <a:buNone/>
            </a:pPr>
            <a:endParaRPr lang="en-US" dirty="0"/>
          </a:p>
        </p:txBody>
      </p:sp>
      <p:pic>
        <p:nvPicPr>
          <p:cNvPr id="6" name="Picture 5">
            <a:extLst>
              <a:ext uri="{FF2B5EF4-FFF2-40B4-BE49-F238E27FC236}">
                <a16:creationId xmlns:a16="http://schemas.microsoft.com/office/drawing/2014/main" id="{314DD1A5-E347-E9E1-9FCC-47F9D9A63FE5}"/>
              </a:ext>
            </a:extLst>
          </p:cNvPr>
          <p:cNvPicPr>
            <a:picLocks noChangeAspect="1"/>
          </p:cNvPicPr>
          <p:nvPr/>
        </p:nvPicPr>
        <p:blipFill>
          <a:blip r:embed="rId2"/>
          <a:stretch>
            <a:fillRect/>
          </a:stretch>
        </p:blipFill>
        <p:spPr>
          <a:xfrm>
            <a:off x="8328212" y="1329954"/>
            <a:ext cx="3245928" cy="4389571"/>
          </a:xfrm>
          <a:prstGeom prst="rect">
            <a:avLst/>
          </a:prstGeom>
        </p:spPr>
      </p:pic>
    </p:spTree>
    <p:extLst>
      <p:ext uri="{BB962C8B-B14F-4D97-AF65-F5344CB8AC3E}">
        <p14:creationId xmlns:p14="http://schemas.microsoft.com/office/powerpoint/2010/main" val="226412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8D91F-C9F6-82AF-80A1-5780901471D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0F238A-599A-08F5-B5EF-0B730F914FB5}"/>
              </a:ext>
            </a:extLst>
          </p:cNvPr>
          <p:cNvSpPr>
            <a:spLocks noGrp="1"/>
          </p:cNvSpPr>
          <p:nvPr>
            <p:ph type="sldNum" sz="quarter" idx="12"/>
          </p:nvPr>
        </p:nvSpPr>
        <p:spPr/>
        <p:txBody>
          <a:bodyPr/>
          <a:lstStyle/>
          <a:p>
            <a:r>
              <a:rPr lang="en-US"/>
              <a:t> </a:t>
            </a:r>
            <a:fld id="{A58B5585-6A9F-4FEF-88F8-5D57F9F2C814}" type="slidenum">
              <a:rPr lang="en-US" smtClean="0"/>
              <a:pPr/>
              <a:t>16</a:t>
            </a:fld>
            <a:r>
              <a:rPr lang="en-US"/>
              <a:t>   </a:t>
            </a:r>
            <a:endParaRPr lang="en-US" dirty="0"/>
          </a:p>
        </p:txBody>
      </p:sp>
      <p:sp>
        <p:nvSpPr>
          <p:cNvPr id="3" name="Title 2">
            <a:extLst>
              <a:ext uri="{FF2B5EF4-FFF2-40B4-BE49-F238E27FC236}">
                <a16:creationId xmlns:a16="http://schemas.microsoft.com/office/drawing/2014/main" id="{64E594D3-E281-1D57-5B04-9FDCA54880B8}"/>
              </a:ext>
            </a:extLst>
          </p:cNvPr>
          <p:cNvSpPr>
            <a:spLocks noGrp="1"/>
          </p:cNvSpPr>
          <p:nvPr>
            <p:ph type="ctrTitle"/>
          </p:nvPr>
        </p:nvSpPr>
        <p:spPr>
          <a:xfrm>
            <a:off x="698035" y="1591690"/>
            <a:ext cx="6240093" cy="807710"/>
          </a:xfrm>
        </p:spPr>
        <p:txBody>
          <a:bodyPr>
            <a:noAutofit/>
          </a:bodyPr>
          <a:lstStyle/>
          <a:p>
            <a:r>
              <a:rPr lang="en-US" sz="4800" b="1" dirty="0">
                <a:solidFill>
                  <a:srgbClr val="E98824"/>
                </a:solidFill>
                <a:latin typeface="+mn-lt"/>
              </a:rPr>
              <a:t>The Picture of Late Alzheimer’s Disease</a:t>
            </a:r>
          </a:p>
        </p:txBody>
      </p:sp>
      <p:sp>
        <p:nvSpPr>
          <p:cNvPr id="4" name="Subtitle 3">
            <a:extLst>
              <a:ext uri="{FF2B5EF4-FFF2-40B4-BE49-F238E27FC236}">
                <a16:creationId xmlns:a16="http://schemas.microsoft.com/office/drawing/2014/main" id="{D7730F80-CBBF-019E-2330-75EE11BB575D}"/>
              </a:ext>
            </a:extLst>
          </p:cNvPr>
          <p:cNvSpPr>
            <a:spLocks noGrp="1"/>
          </p:cNvSpPr>
          <p:nvPr>
            <p:ph type="subTitle" idx="4294967295"/>
          </p:nvPr>
        </p:nvSpPr>
        <p:spPr>
          <a:xfrm>
            <a:off x="698036" y="2503095"/>
            <a:ext cx="7890152" cy="3735387"/>
          </a:xfrm>
        </p:spPr>
        <p:txBody>
          <a:bodyPr>
            <a:normAutofit fontScale="92500" lnSpcReduction="10000"/>
          </a:bodyPr>
          <a:lstStyle/>
          <a:p>
            <a:r>
              <a:rPr lang="en-US" sz="2400" dirty="0"/>
              <a:t>Very severe cognitive decline. All verbal abilities are lost</a:t>
            </a:r>
          </a:p>
          <a:p>
            <a:r>
              <a:rPr lang="en-US" sz="2400" dirty="0"/>
              <a:t>Frequently there is no speech at all - only grunting </a:t>
            </a:r>
          </a:p>
          <a:p>
            <a:r>
              <a:rPr lang="en-US" sz="2400" dirty="0"/>
              <a:t>Incontinent of urine</a:t>
            </a:r>
          </a:p>
          <a:p>
            <a:r>
              <a:rPr lang="en-US" sz="2400" dirty="0"/>
              <a:t>Require assistance toileting and feeding </a:t>
            </a:r>
          </a:p>
          <a:p>
            <a:r>
              <a:rPr lang="en-US" sz="2400" dirty="0"/>
              <a:t>Lose basic psychomotor skills, e.g., ability to walk, sitting and head control </a:t>
            </a:r>
          </a:p>
          <a:p>
            <a:r>
              <a:rPr lang="en-US" sz="2400" dirty="0"/>
              <a:t>The brain appears to no longer be able to tell the body what to do </a:t>
            </a:r>
          </a:p>
          <a:p>
            <a:r>
              <a:rPr lang="en-US" sz="2400" dirty="0"/>
              <a:t>Generalized and cortical neurologic signs and symptoms are frequently present</a:t>
            </a:r>
            <a:endParaRPr lang="en-US" sz="2400" u="sng" dirty="0">
              <a:hlinkClick r:id="" action="ppaction://noaction"/>
            </a:endParaRPr>
          </a:p>
          <a:p>
            <a:pPr marL="0" indent="0">
              <a:buNone/>
            </a:pPr>
            <a:r>
              <a:rPr lang="en-US" sz="1400" dirty="0"/>
              <a:t>Stages of Alzheimer’s  2023 Alzheimer’s Association. https://www.alz.org/alzheimers-dementia/stages</a:t>
            </a:r>
          </a:p>
          <a:p>
            <a:pPr marL="0" indent="0">
              <a:buNone/>
            </a:pPr>
            <a:endParaRPr lang="en-US" sz="1400" dirty="0"/>
          </a:p>
          <a:p>
            <a:endParaRPr lang="en-US" dirty="0"/>
          </a:p>
        </p:txBody>
      </p:sp>
      <p:pic>
        <p:nvPicPr>
          <p:cNvPr id="5" name="Picture 4">
            <a:extLst>
              <a:ext uri="{FF2B5EF4-FFF2-40B4-BE49-F238E27FC236}">
                <a16:creationId xmlns:a16="http://schemas.microsoft.com/office/drawing/2014/main" id="{D4ADDCEC-6979-FE84-CB98-9F3B05521685}"/>
              </a:ext>
            </a:extLst>
          </p:cNvPr>
          <p:cNvPicPr>
            <a:picLocks noChangeAspect="1"/>
          </p:cNvPicPr>
          <p:nvPr/>
        </p:nvPicPr>
        <p:blipFill>
          <a:blip r:embed="rId2"/>
          <a:stretch>
            <a:fillRect/>
          </a:stretch>
        </p:blipFill>
        <p:spPr>
          <a:xfrm>
            <a:off x="8489573" y="4041624"/>
            <a:ext cx="3723868" cy="2668772"/>
          </a:xfrm>
          <a:prstGeom prst="rect">
            <a:avLst/>
          </a:prstGeom>
        </p:spPr>
      </p:pic>
    </p:spTree>
    <p:extLst>
      <p:ext uri="{BB962C8B-B14F-4D97-AF65-F5344CB8AC3E}">
        <p14:creationId xmlns:p14="http://schemas.microsoft.com/office/powerpoint/2010/main" val="2836693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B7477-BBD8-9778-EADD-D122157D98D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A19C6E-433A-A3A6-BCEB-9BFEECF5BDFF}"/>
              </a:ext>
            </a:extLst>
          </p:cNvPr>
          <p:cNvSpPr>
            <a:spLocks noGrp="1"/>
          </p:cNvSpPr>
          <p:nvPr>
            <p:ph type="sldNum" sz="quarter" idx="12"/>
          </p:nvPr>
        </p:nvSpPr>
        <p:spPr/>
        <p:txBody>
          <a:bodyPr/>
          <a:lstStyle/>
          <a:p>
            <a:r>
              <a:rPr lang="en-US"/>
              <a:t> </a:t>
            </a:r>
            <a:fld id="{A58B5585-6A9F-4FEF-88F8-5D57F9F2C814}" type="slidenum">
              <a:rPr lang="en-US" smtClean="0"/>
              <a:pPr/>
              <a:t>17</a:t>
            </a:fld>
            <a:r>
              <a:rPr lang="en-US"/>
              <a:t>   </a:t>
            </a:r>
            <a:endParaRPr lang="en-US" dirty="0"/>
          </a:p>
        </p:txBody>
      </p:sp>
      <p:sp>
        <p:nvSpPr>
          <p:cNvPr id="3" name="Title 2">
            <a:extLst>
              <a:ext uri="{FF2B5EF4-FFF2-40B4-BE49-F238E27FC236}">
                <a16:creationId xmlns:a16="http://schemas.microsoft.com/office/drawing/2014/main" id="{44A14AC8-0F20-BB9D-AE18-FFA7F0963149}"/>
              </a:ext>
            </a:extLst>
          </p:cNvPr>
          <p:cNvSpPr>
            <a:spLocks noGrp="1"/>
          </p:cNvSpPr>
          <p:nvPr>
            <p:ph type="ctrTitle"/>
          </p:nvPr>
        </p:nvSpPr>
        <p:spPr>
          <a:xfrm>
            <a:off x="5359682" y="1479722"/>
            <a:ext cx="6240093" cy="807710"/>
          </a:xfrm>
        </p:spPr>
        <p:txBody>
          <a:bodyPr>
            <a:noAutofit/>
          </a:bodyPr>
          <a:lstStyle/>
          <a:p>
            <a:r>
              <a:rPr lang="en-US" sz="4800" b="1" dirty="0">
                <a:solidFill>
                  <a:srgbClr val="E98824"/>
                </a:solidFill>
                <a:latin typeface="+mn-lt"/>
              </a:rPr>
              <a:t>Palmetto LCD: Cardiopulmonary</a:t>
            </a:r>
          </a:p>
        </p:txBody>
      </p:sp>
      <p:sp>
        <p:nvSpPr>
          <p:cNvPr id="4" name="Subtitle 3">
            <a:extLst>
              <a:ext uri="{FF2B5EF4-FFF2-40B4-BE49-F238E27FC236}">
                <a16:creationId xmlns:a16="http://schemas.microsoft.com/office/drawing/2014/main" id="{C9A1A8CB-7F97-3F11-4947-635E8612DB1E}"/>
              </a:ext>
            </a:extLst>
          </p:cNvPr>
          <p:cNvSpPr>
            <a:spLocks noGrp="1"/>
          </p:cNvSpPr>
          <p:nvPr>
            <p:ph type="subTitle" idx="4294967295"/>
          </p:nvPr>
        </p:nvSpPr>
        <p:spPr>
          <a:xfrm>
            <a:off x="5476225" y="2428975"/>
            <a:ext cx="5245563" cy="4283187"/>
          </a:xfrm>
        </p:spPr>
        <p:txBody>
          <a:bodyPr>
            <a:normAutofit/>
          </a:bodyPr>
          <a:lstStyle/>
          <a:p>
            <a:r>
              <a:rPr lang="en-US" sz="2400" dirty="0"/>
              <a:t>Specific functional impairments, (dyspnea at rest, O2 dependent, maximum medications, ongoing symptoms such as chest pain, dyspnea or edema)</a:t>
            </a:r>
          </a:p>
          <a:p>
            <a:r>
              <a:rPr lang="en-US" sz="2400" dirty="0"/>
              <a:t>Include co-morbidities and secondary conditions contributing to decline </a:t>
            </a:r>
          </a:p>
          <a:p>
            <a:r>
              <a:rPr lang="en-US" sz="2400" dirty="0"/>
              <a:t>PPS = 40% or less</a:t>
            </a:r>
          </a:p>
        </p:txBody>
      </p:sp>
      <p:pic>
        <p:nvPicPr>
          <p:cNvPr id="6" name="Picture 5" descr="A picture containing sky, basketball&#10;&#10;Description automatically generated">
            <a:extLst>
              <a:ext uri="{FF2B5EF4-FFF2-40B4-BE49-F238E27FC236}">
                <a16:creationId xmlns:a16="http://schemas.microsoft.com/office/drawing/2014/main" id="{6F2F0B04-D6A5-B1DA-CF57-66D6B09BACA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144" r="29481"/>
          <a:stretch/>
        </p:blipFill>
        <p:spPr>
          <a:xfrm rot="21389023">
            <a:off x="911933" y="1148683"/>
            <a:ext cx="3597830" cy="45606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06745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9AC7E-3FCC-7E28-7B26-0E86A492274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484D30-A105-07E9-2305-81F8E28B5384}"/>
              </a:ext>
            </a:extLst>
          </p:cNvPr>
          <p:cNvSpPr>
            <a:spLocks noGrp="1"/>
          </p:cNvSpPr>
          <p:nvPr>
            <p:ph type="sldNum" sz="quarter" idx="12"/>
          </p:nvPr>
        </p:nvSpPr>
        <p:spPr/>
        <p:txBody>
          <a:bodyPr/>
          <a:lstStyle/>
          <a:p>
            <a:r>
              <a:rPr lang="en-US"/>
              <a:t> </a:t>
            </a:r>
            <a:fld id="{A58B5585-6A9F-4FEF-88F8-5D57F9F2C814}" type="slidenum">
              <a:rPr lang="en-US" smtClean="0"/>
              <a:pPr/>
              <a:t>18</a:t>
            </a:fld>
            <a:r>
              <a:rPr lang="en-US"/>
              <a:t>   </a:t>
            </a:r>
            <a:endParaRPr lang="en-US" dirty="0"/>
          </a:p>
        </p:txBody>
      </p:sp>
      <p:sp>
        <p:nvSpPr>
          <p:cNvPr id="3" name="Title 2">
            <a:extLst>
              <a:ext uri="{FF2B5EF4-FFF2-40B4-BE49-F238E27FC236}">
                <a16:creationId xmlns:a16="http://schemas.microsoft.com/office/drawing/2014/main" id="{3F429B87-66D6-2B71-2D3E-7E246FEC02E4}"/>
              </a:ext>
            </a:extLst>
          </p:cNvPr>
          <p:cNvSpPr>
            <a:spLocks noGrp="1"/>
          </p:cNvSpPr>
          <p:nvPr>
            <p:ph type="ctrTitle"/>
          </p:nvPr>
        </p:nvSpPr>
        <p:spPr>
          <a:xfrm>
            <a:off x="531830" y="823985"/>
            <a:ext cx="6240093" cy="807710"/>
          </a:xfrm>
        </p:spPr>
        <p:txBody>
          <a:bodyPr>
            <a:noAutofit/>
          </a:bodyPr>
          <a:lstStyle/>
          <a:p>
            <a:r>
              <a:rPr lang="en-US" sz="4800" b="1" dirty="0">
                <a:solidFill>
                  <a:srgbClr val="E98824"/>
                </a:solidFill>
                <a:latin typeface="+mn-lt"/>
              </a:rPr>
              <a:t>Palmetto LCD: HIV/AIDS</a:t>
            </a:r>
          </a:p>
        </p:txBody>
      </p:sp>
      <p:sp>
        <p:nvSpPr>
          <p:cNvPr id="4" name="Subtitle 3">
            <a:extLst>
              <a:ext uri="{FF2B5EF4-FFF2-40B4-BE49-F238E27FC236}">
                <a16:creationId xmlns:a16="http://schemas.microsoft.com/office/drawing/2014/main" id="{0CD02FEA-E7F4-957A-13E3-A2B1EAC85C7C}"/>
              </a:ext>
            </a:extLst>
          </p:cNvPr>
          <p:cNvSpPr>
            <a:spLocks noGrp="1"/>
          </p:cNvSpPr>
          <p:nvPr>
            <p:ph type="subTitle" idx="4294967295"/>
          </p:nvPr>
        </p:nvSpPr>
        <p:spPr>
          <a:xfrm>
            <a:off x="738020" y="1773238"/>
            <a:ext cx="5357980" cy="4884707"/>
          </a:xfrm>
        </p:spPr>
        <p:txBody>
          <a:bodyPr>
            <a:normAutofit lnSpcReduction="10000"/>
          </a:bodyPr>
          <a:lstStyle/>
          <a:p>
            <a:r>
              <a:rPr lang="en-US" sz="2000" dirty="0"/>
              <a:t>Must have both CD4 count &lt; 25 and persistent viral load &gt;100,000 </a:t>
            </a:r>
          </a:p>
          <a:p>
            <a:pPr marL="514350"/>
            <a:r>
              <a:rPr lang="en-US" sz="2000" dirty="0"/>
              <a:t>PLUS one of the following: </a:t>
            </a:r>
          </a:p>
          <a:p>
            <a:pPr marL="971550" lvl="1"/>
            <a:r>
              <a:rPr lang="en-US" sz="2000" dirty="0"/>
              <a:t>CNS lymphoma, wasting (loss of 33% lean body mass not responsive to treatment); </a:t>
            </a:r>
            <a:r>
              <a:rPr lang="en-US" sz="2000" dirty="0" err="1"/>
              <a:t>Myobacterium</a:t>
            </a:r>
            <a:r>
              <a:rPr lang="en-US" sz="2000" dirty="0"/>
              <a:t> avium complex; progressive multifocal leukoencephalopathy; systemic lymphoma; visceral Kaposi’s sarcoma; renal failure (no dialysis); Cryptosporidium infection; Toxoplasmosis unresponsive to treatment</a:t>
            </a:r>
          </a:p>
          <a:p>
            <a:pPr marL="514350"/>
            <a:r>
              <a:rPr lang="en-US" sz="2000" dirty="0"/>
              <a:t>PPS 40% or less</a:t>
            </a:r>
          </a:p>
          <a:p>
            <a:pPr marL="514350"/>
            <a:r>
              <a:rPr lang="en-US" sz="2000" dirty="0"/>
              <a:t>Co-morbidities contributing to decline</a:t>
            </a:r>
            <a:br>
              <a:rPr lang="en-US" sz="2000" dirty="0"/>
            </a:br>
            <a:r>
              <a:rPr lang="en-US" sz="2000" dirty="0"/>
              <a:t>(i.e. hepatitis C)</a:t>
            </a:r>
          </a:p>
        </p:txBody>
      </p:sp>
      <p:pic>
        <p:nvPicPr>
          <p:cNvPr id="5" name="Picture 4" descr="A close up of a sign&#10;&#10;Description automatically generated">
            <a:extLst>
              <a:ext uri="{FF2B5EF4-FFF2-40B4-BE49-F238E27FC236}">
                <a16:creationId xmlns:a16="http://schemas.microsoft.com/office/drawing/2014/main" id="{00C6F233-2358-F9AA-A2A8-1A6DB6DDCEB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237" r="14382" b="-2"/>
          <a:stretch/>
        </p:blipFill>
        <p:spPr>
          <a:xfrm rot="183742">
            <a:off x="6879841" y="1880691"/>
            <a:ext cx="4172684" cy="41517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A0B89778-53C6-8384-9FCB-98A1516159FC}"/>
              </a:ext>
            </a:extLst>
          </p:cNvPr>
          <p:cNvSpPr txBox="1"/>
          <p:nvPr/>
        </p:nvSpPr>
        <p:spPr>
          <a:xfrm>
            <a:off x="15654370" y="6657945"/>
            <a:ext cx="2319866"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hlinkClick r:id="rId3" tooltip="http://ugandajournalistsresourcecentre.com/uganda-hivaids-country-progress-report-201516/">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rPr>
              <a:t> by Unknown Author is licensed under </a:t>
            </a:r>
            <a:r>
              <a:rPr kumimoji="0" lang="en-US" sz="700" b="0" i="0" u="none" strike="noStrike" kern="1200" cap="none" spc="0" normalizeH="0" baseline="0" noProof="0">
                <a:ln>
                  <a:noFill/>
                </a:ln>
                <a:solidFill>
                  <a:srgbClr val="FFFFFF"/>
                </a:solidFill>
                <a:effectLst/>
                <a:uLnTx/>
                <a:uFillTx/>
                <a:hlinkClick r:id="rId4" tooltip="https://creativecommons.org/licenses/by-nc/3.0/">
                  <a:extLst>
                    <a:ext uri="{A12FA001-AC4F-418D-AE19-62706E023703}">
                      <ahyp:hlinkClr xmlns:ahyp="http://schemas.microsoft.com/office/drawing/2018/hyperlinkcolor" val="tx"/>
                    </a:ext>
                  </a:extLst>
                </a:hlinkClick>
              </a:rPr>
              <a:t>CC BY-NC</a:t>
            </a:r>
            <a:endParaRPr kumimoji="0" lang="en-US" sz="700" b="0" i="0" u="none" strike="noStrike" kern="120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1439656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447DA-5FC9-7F6C-72BC-38484B02EF8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C50C0F-F1AA-1BD6-74A0-DA1624AE41AD}"/>
              </a:ext>
            </a:extLst>
          </p:cNvPr>
          <p:cNvSpPr>
            <a:spLocks noGrp="1"/>
          </p:cNvSpPr>
          <p:nvPr>
            <p:ph type="sldNum" sz="quarter" idx="12"/>
          </p:nvPr>
        </p:nvSpPr>
        <p:spPr/>
        <p:txBody>
          <a:bodyPr/>
          <a:lstStyle/>
          <a:p>
            <a:r>
              <a:rPr lang="en-US"/>
              <a:t> </a:t>
            </a:r>
            <a:fld id="{A58B5585-6A9F-4FEF-88F8-5D57F9F2C814}" type="slidenum">
              <a:rPr lang="en-US" smtClean="0"/>
              <a:pPr/>
              <a:t>19</a:t>
            </a:fld>
            <a:r>
              <a:rPr lang="en-US"/>
              <a:t>   </a:t>
            </a:r>
            <a:endParaRPr lang="en-US" dirty="0"/>
          </a:p>
        </p:txBody>
      </p:sp>
      <p:sp>
        <p:nvSpPr>
          <p:cNvPr id="3" name="Title 2">
            <a:extLst>
              <a:ext uri="{FF2B5EF4-FFF2-40B4-BE49-F238E27FC236}">
                <a16:creationId xmlns:a16="http://schemas.microsoft.com/office/drawing/2014/main" id="{F966830A-1078-64B1-9BEA-5A522CBBF9E2}"/>
              </a:ext>
            </a:extLst>
          </p:cNvPr>
          <p:cNvSpPr>
            <a:spLocks noGrp="1"/>
          </p:cNvSpPr>
          <p:nvPr>
            <p:ph type="ctrTitle"/>
          </p:nvPr>
        </p:nvSpPr>
        <p:spPr>
          <a:xfrm>
            <a:off x="5359682" y="1479722"/>
            <a:ext cx="6240093" cy="807710"/>
          </a:xfrm>
        </p:spPr>
        <p:txBody>
          <a:bodyPr>
            <a:noAutofit/>
          </a:bodyPr>
          <a:lstStyle/>
          <a:p>
            <a:r>
              <a:rPr lang="en-US" sz="4800" b="1" dirty="0">
                <a:solidFill>
                  <a:srgbClr val="E98824"/>
                </a:solidFill>
                <a:latin typeface="+mn-lt"/>
              </a:rPr>
              <a:t>Haven LCD: </a:t>
            </a:r>
            <a:br>
              <a:rPr lang="en-US" sz="4800" b="1" dirty="0">
                <a:solidFill>
                  <a:srgbClr val="E98824"/>
                </a:solidFill>
                <a:latin typeface="+mn-lt"/>
              </a:rPr>
            </a:br>
            <a:r>
              <a:rPr lang="en-US" sz="4800" b="1" dirty="0">
                <a:solidFill>
                  <a:srgbClr val="E98824"/>
                </a:solidFill>
                <a:latin typeface="+mn-lt"/>
              </a:rPr>
              <a:t>Cancer</a:t>
            </a:r>
          </a:p>
        </p:txBody>
      </p:sp>
      <p:sp>
        <p:nvSpPr>
          <p:cNvPr id="4" name="Subtitle 3">
            <a:extLst>
              <a:ext uri="{FF2B5EF4-FFF2-40B4-BE49-F238E27FC236}">
                <a16:creationId xmlns:a16="http://schemas.microsoft.com/office/drawing/2014/main" id="{A307D731-6E3A-9EB0-1BE9-C6BBAF0E1F32}"/>
              </a:ext>
            </a:extLst>
          </p:cNvPr>
          <p:cNvSpPr>
            <a:spLocks noGrp="1"/>
          </p:cNvSpPr>
          <p:nvPr>
            <p:ph type="subTitle" idx="4294967295"/>
          </p:nvPr>
        </p:nvSpPr>
        <p:spPr>
          <a:xfrm>
            <a:off x="5476225" y="2428975"/>
            <a:ext cx="5245563" cy="4283187"/>
          </a:xfrm>
        </p:spPr>
        <p:txBody>
          <a:bodyPr>
            <a:normAutofit/>
          </a:bodyPr>
          <a:lstStyle/>
          <a:p>
            <a:r>
              <a:rPr lang="en-US" sz="2400" dirty="0"/>
              <a:t>Stage IV, metastatic, advanced, progressive disease; non-curable</a:t>
            </a:r>
          </a:p>
          <a:p>
            <a:r>
              <a:rPr lang="en-US" sz="2400" dirty="0"/>
              <a:t>May be receiving palliative RT or chemo</a:t>
            </a:r>
          </a:p>
          <a:p>
            <a:r>
              <a:rPr lang="en-US" sz="2400" dirty="0"/>
              <a:t>Chart must have documentation that includes evidence of progressive, non-curable disease (i.e. pathology reports, CT/PET scans, oncology notes, etc.)</a:t>
            </a:r>
          </a:p>
          <a:p>
            <a:r>
              <a:rPr lang="en-US" sz="2400" dirty="0"/>
              <a:t>PPS may be above 40% as patients with metastatic disease decline rapidly </a:t>
            </a:r>
          </a:p>
        </p:txBody>
      </p:sp>
      <p:pic>
        <p:nvPicPr>
          <p:cNvPr id="5" name="Picture 4" descr="A close up of a logo&#10;&#10;Description automatically generated">
            <a:extLst>
              <a:ext uri="{FF2B5EF4-FFF2-40B4-BE49-F238E27FC236}">
                <a16:creationId xmlns:a16="http://schemas.microsoft.com/office/drawing/2014/main" id="{0F97681F-9597-2523-76C6-A7B3C3ABDFF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622"/>
          <a:stretch/>
        </p:blipFill>
        <p:spPr>
          <a:xfrm rot="21425065">
            <a:off x="365172" y="2291331"/>
            <a:ext cx="4273463" cy="24904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5354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BC6AD1-3FD3-6E6D-FB0C-293F32CEF812}"/>
              </a:ext>
            </a:extLst>
          </p:cNvPr>
          <p:cNvSpPr/>
          <p:nvPr/>
        </p:nvSpPr>
        <p:spPr>
          <a:xfrm>
            <a:off x="385482" y="842682"/>
            <a:ext cx="11510683" cy="5271247"/>
          </a:xfrm>
          <a:prstGeom prst="rect">
            <a:avLst/>
          </a:prstGeom>
          <a:solidFill>
            <a:srgbClr val="81A9AE">
              <a:alpha val="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1C4C4D9-BFB5-9836-C5F0-85499B34A0E3}"/>
              </a:ext>
            </a:extLst>
          </p:cNvPr>
          <p:cNvSpPr>
            <a:spLocks noGrp="1"/>
          </p:cNvSpPr>
          <p:nvPr>
            <p:ph type="sldNum" sz="quarter" idx="12"/>
          </p:nvPr>
        </p:nvSpPr>
        <p:spPr/>
        <p:txBody>
          <a:bodyPr/>
          <a:lstStyle/>
          <a:p>
            <a:r>
              <a:rPr lang="en-US"/>
              <a:t> </a:t>
            </a:r>
            <a:fld id="{A58B5585-6A9F-4FEF-88F8-5D57F9F2C814}" type="slidenum">
              <a:rPr lang="en-US" smtClean="0"/>
              <a:pPr/>
              <a:t>2</a:t>
            </a:fld>
            <a:r>
              <a:rPr lang="en-US"/>
              <a:t>   </a:t>
            </a:r>
            <a:endParaRPr lang="en-US" dirty="0"/>
          </a:p>
        </p:txBody>
      </p:sp>
      <p:sp>
        <p:nvSpPr>
          <p:cNvPr id="3" name="Title 2">
            <a:extLst>
              <a:ext uri="{FF2B5EF4-FFF2-40B4-BE49-F238E27FC236}">
                <a16:creationId xmlns:a16="http://schemas.microsoft.com/office/drawing/2014/main" id="{013B3E5A-162A-3351-4F66-35EAA19A3082}"/>
              </a:ext>
            </a:extLst>
          </p:cNvPr>
          <p:cNvSpPr>
            <a:spLocks noGrp="1"/>
          </p:cNvSpPr>
          <p:nvPr>
            <p:ph type="ctrTitle"/>
          </p:nvPr>
        </p:nvSpPr>
        <p:spPr>
          <a:xfrm>
            <a:off x="816655" y="3063804"/>
            <a:ext cx="9144000" cy="730391"/>
          </a:xfrm>
        </p:spPr>
        <p:txBody>
          <a:bodyPr>
            <a:noAutofit/>
          </a:bodyPr>
          <a:lstStyle/>
          <a:p>
            <a:r>
              <a:rPr lang="en-US" sz="4800" b="1" dirty="0">
                <a:latin typeface="+mn-lt"/>
              </a:rPr>
              <a:t>Objectives</a:t>
            </a:r>
          </a:p>
        </p:txBody>
      </p:sp>
      <p:sp>
        <p:nvSpPr>
          <p:cNvPr id="4" name="Subtitle 3">
            <a:extLst>
              <a:ext uri="{FF2B5EF4-FFF2-40B4-BE49-F238E27FC236}">
                <a16:creationId xmlns:a16="http://schemas.microsoft.com/office/drawing/2014/main" id="{7209A9A9-2404-347E-CA6F-C534BEBDA73C}"/>
              </a:ext>
            </a:extLst>
          </p:cNvPr>
          <p:cNvSpPr>
            <a:spLocks noGrp="1"/>
          </p:cNvSpPr>
          <p:nvPr>
            <p:ph type="subTitle" idx="4294967295"/>
          </p:nvPr>
        </p:nvSpPr>
        <p:spPr>
          <a:xfrm>
            <a:off x="4999838" y="1361058"/>
            <a:ext cx="6613986" cy="4502414"/>
          </a:xfrm>
        </p:spPr>
        <p:txBody>
          <a:bodyPr>
            <a:normAutofit/>
          </a:bodyPr>
          <a:lstStyle/>
          <a:p>
            <a:pPr marL="0" indent="0">
              <a:buNone/>
            </a:pPr>
            <a:r>
              <a:rPr lang="en-US" dirty="0"/>
              <a:t>By the end of this presentation, participants will be able to:</a:t>
            </a:r>
          </a:p>
          <a:p>
            <a:r>
              <a:rPr lang="en-US" dirty="0"/>
              <a:t>Identify who determines the rules for hospice eligibility</a:t>
            </a:r>
            <a:endParaRPr lang="en-US" dirty="0">
              <a:cs typeface="Calibri"/>
            </a:endParaRPr>
          </a:p>
          <a:p>
            <a:r>
              <a:rPr lang="en-US" dirty="0"/>
              <a:t>Describe the criteria for the most common hospice diagnoses</a:t>
            </a:r>
            <a:endParaRPr lang="en-US" dirty="0">
              <a:cs typeface="Calibri"/>
            </a:endParaRPr>
          </a:p>
          <a:p>
            <a:r>
              <a:rPr lang="en-US" dirty="0"/>
              <a:t>Describe the components of an assessment for eligibility</a:t>
            </a:r>
            <a:endParaRPr lang="en-US" dirty="0">
              <a:cs typeface="Calibri"/>
            </a:endParaRPr>
          </a:p>
          <a:p>
            <a:r>
              <a:rPr lang="en-US" dirty="0"/>
              <a:t>Describe the Open Access model for hospice care</a:t>
            </a:r>
            <a:endParaRPr lang="en-US" dirty="0">
              <a:cs typeface="Calibri"/>
            </a:endParaRPr>
          </a:p>
        </p:txBody>
      </p:sp>
      <p:cxnSp>
        <p:nvCxnSpPr>
          <p:cNvPr id="8" name="Straight Connector 7">
            <a:extLst>
              <a:ext uri="{FF2B5EF4-FFF2-40B4-BE49-F238E27FC236}">
                <a16:creationId xmlns:a16="http://schemas.microsoft.com/office/drawing/2014/main" id="{5E32F699-8BA2-C6BC-604B-C9CF37F54B48}"/>
              </a:ext>
            </a:extLst>
          </p:cNvPr>
          <p:cNvCxnSpPr/>
          <p:nvPr/>
        </p:nvCxnSpPr>
        <p:spPr>
          <a:xfrm>
            <a:off x="4392706" y="1326776"/>
            <a:ext cx="0" cy="4500283"/>
          </a:xfrm>
          <a:prstGeom prst="line">
            <a:avLst/>
          </a:prstGeom>
          <a:ln>
            <a:solidFill>
              <a:srgbClr val="81A9AE"/>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8191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4FD7D-9222-E6A9-46F0-AEF80FB7DF1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7CA6E0-EC95-6552-2750-3B11D4583D42}"/>
              </a:ext>
            </a:extLst>
          </p:cNvPr>
          <p:cNvSpPr>
            <a:spLocks noGrp="1"/>
          </p:cNvSpPr>
          <p:nvPr>
            <p:ph type="sldNum" sz="quarter" idx="12"/>
          </p:nvPr>
        </p:nvSpPr>
        <p:spPr/>
        <p:txBody>
          <a:bodyPr/>
          <a:lstStyle/>
          <a:p>
            <a:r>
              <a:rPr lang="en-US"/>
              <a:t> </a:t>
            </a:r>
            <a:fld id="{A58B5585-6A9F-4FEF-88F8-5D57F9F2C814}" type="slidenum">
              <a:rPr lang="en-US" smtClean="0"/>
              <a:pPr/>
              <a:t>20</a:t>
            </a:fld>
            <a:r>
              <a:rPr lang="en-US"/>
              <a:t>   </a:t>
            </a:r>
            <a:endParaRPr lang="en-US" dirty="0"/>
          </a:p>
        </p:txBody>
      </p:sp>
      <p:sp>
        <p:nvSpPr>
          <p:cNvPr id="3" name="Title 2">
            <a:extLst>
              <a:ext uri="{FF2B5EF4-FFF2-40B4-BE49-F238E27FC236}">
                <a16:creationId xmlns:a16="http://schemas.microsoft.com/office/drawing/2014/main" id="{7BAFDED9-AA65-E494-42DF-64FAEB10CE9B}"/>
              </a:ext>
            </a:extLst>
          </p:cNvPr>
          <p:cNvSpPr>
            <a:spLocks noGrp="1"/>
          </p:cNvSpPr>
          <p:nvPr>
            <p:ph type="ctrTitle"/>
          </p:nvPr>
        </p:nvSpPr>
        <p:spPr>
          <a:xfrm>
            <a:off x="531830" y="1254291"/>
            <a:ext cx="6240093" cy="807710"/>
          </a:xfrm>
        </p:spPr>
        <p:txBody>
          <a:bodyPr>
            <a:noAutofit/>
          </a:bodyPr>
          <a:lstStyle/>
          <a:p>
            <a:r>
              <a:rPr lang="en-US" sz="4800" b="1" dirty="0">
                <a:solidFill>
                  <a:srgbClr val="E98824"/>
                </a:solidFill>
                <a:latin typeface="+mn-lt"/>
              </a:rPr>
              <a:t>Palmetto LCD: </a:t>
            </a:r>
            <a:br>
              <a:rPr lang="en-US" sz="4800" b="1" dirty="0">
                <a:solidFill>
                  <a:srgbClr val="E98824"/>
                </a:solidFill>
                <a:latin typeface="+mn-lt"/>
              </a:rPr>
            </a:br>
            <a:r>
              <a:rPr lang="en-US" sz="4800" b="1" dirty="0">
                <a:solidFill>
                  <a:srgbClr val="E98824"/>
                </a:solidFill>
                <a:latin typeface="+mn-lt"/>
              </a:rPr>
              <a:t>Renal Disease</a:t>
            </a:r>
          </a:p>
        </p:txBody>
      </p:sp>
      <p:sp>
        <p:nvSpPr>
          <p:cNvPr id="4" name="Subtitle 3">
            <a:extLst>
              <a:ext uri="{FF2B5EF4-FFF2-40B4-BE49-F238E27FC236}">
                <a16:creationId xmlns:a16="http://schemas.microsoft.com/office/drawing/2014/main" id="{16134F36-FDF8-6921-889B-DA1ED1AA36C9}"/>
              </a:ext>
            </a:extLst>
          </p:cNvPr>
          <p:cNvSpPr>
            <a:spLocks noGrp="1"/>
          </p:cNvSpPr>
          <p:nvPr>
            <p:ph type="subTitle" idx="4294967295"/>
          </p:nvPr>
        </p:nvSpPr>
        <p:spPr>
          <a:xfrm>
            <a:off x="738020" y="2203544"/>
            <a:ext cx="5357980" cy="4884707"/>
          </a:xfrm>
        </p:spPr>
        <p:txBody>
          <a:bodyPr>
            <a:normAutofit/>
          </a:bodyPr>
          <a:lstStyle/>
          <a:p>
            <a:pPr marL="0"/>
            <a:r>
              <a:rPr lang="en-US" sz="2400" dirty="0">
                <a:solidFill>
                  <a:srgbClr val="000000"/>
                </a:solidFill>
              </a:rPr>
              <a:t>Specific functional impairments, i.e. </a:t>
            </a:r>
          </a:p>
          <a:p>
            <a:pPr lvl="1"/>
            <a:r>
              <a:rPr lang="en-US" dirty="0">
                <a:solidFill>
                  <a:srgbClr val="000000"/>
                </a:solidFill>
              </a:rPr>
              <a:t>Dyspnea</a:t>
            </a:r>
          </a:p>
          <a:p>
            <a:pPr lvl="1"/>
            <a:r>
              <a:rPr lang="en-US" dirty="0">
                <a:solidFill>
                  <a:srgbClr val="000000"/>
                </a:solidFill>
              </a:rPr>
              <a:t>Edema</a:t>
            </a:r>
          </a:p>
          <a:p>
            <a:pPr lvl="1"/>
            <a:r>
              <a:rPr lang="en-US" dirty="0">
                <a:solidFill>
                  <a:srgbClr val="000000"/>
                </a:solidFill>
              </a:rPr>
              <a:t>Weakness</a:t>
            </a:r>
          </a:p>
          <a:p>
            <a:pPr lvl="1"/>
            <a:r>
              <a:rPr lang="en-US" dirty="0">
                <a:solidFill>
                  <a:srgbClr val="000000"/>
                </a:solidFill>
              </a:rPr>
              <a:t>Falls</a:t>
            </a:r>
          </a:p>
          <a:p>
            <a:pPr lvl="1"/>
            <a:r>
              <a:rPr lang="en-US" dirty="0">
                <a:solidFill>
                  <a:srgbClr val="000000"/>
                </a:solidFill>
              </a:rPr>
              <a:t>Include any co-morbidities and secondary conditions contributing to decline, i.e. heart disease, refusing dialysis, electrolyte imbalance, etc. PPS = 40% or less.</a:t>
            </a:r>
          </a:p>
        </p:txBody>
      </p:sp>
      <p:pic>
        <p:nvPicPr>
          <p:cNvPr id="6" name="Picture 5" descr="A close up of text on a white background&#10;&#10;Description automatically generated">
            <a:extLst>
              <a:ext uri="{FF2B5EF4-FFF2-40B4-BE49-F238E27FC236}">
                <a16:creationId xmlns:a16="http://schemas.microsoft.com/office/drawing/2014/main" id="{A2A9D425-CBC8-3767-4A58-21AD7D2BE9DF}"/>
              </a:ext>
            </a:extLst>
          </p:cNvPr>
          <p:cNvPicPr>
            <a:picLocks noChangeAspect="1"/>
          </p:cNvPicPr>
          <p:nvPr/>
        </p:nvPicPr>
        <p:blipFill rotWithShape="1">
          <a:blip r:embed="rId2">
            <a:alphaModFix/>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3525" r="1" b="6115"/>
          <a:stretch/>
        </p:blipFill>
        <p:spPr>
          <a:xfrm rot="273524">
            <a:off x="7425241" y="1479177"/>
            <a:ext cx="4028739" cy="4320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2394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4C723-7EAA-3D90-7539-0F40979C50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D3A1D3-6374-19B3-AE9C-B179B498A891}"/>
              </a:ext>
            </a:extLst>
          </p:cNvPr>
          <p:cNvSpPr>
            <a:spLocks noGrp="1"/>
          </p:cNvSpPr>
          <p:nvPr>
            <p:ph type="sldNum" sz="quarter" idx="12"/>
          </p:nvPr>
        </p:nvSpPr>
        <p:spPr/>
        <p:txBody>
          <a:bodyPr/>
          <a:lstStyle/>
          <a:p>
            <a:r>
              <a:rPr lang="en-US"/>
              <a:t> </a:t>
            </a:r>
            <a:fld id="{A58B5585-6A9F-4FEF-88F8-5D57F9F2C814}" type="slidenum">
              <a:rPr lang="en-US" smtClean="0"/>
              <a:pPr/>
              <a:t>21</a:t>
            </a:fld>
            <a:r>
              <a:rPr lang="en-US"/>
              <a:t>   </a:t>
            </a:r>
            <a:endParaRPr lang="en-US" dirty="0"/>
          </a:p>
        </p:txBody>
      </p:sp>
      <p:sp>
        <p:nvSpPr>
          <p:cNvPr id="3" name="Title 2">
            <a:extLst>
              <a:ext uri="{FF2B5EF4-FFF2-40B4-BE49-F238E27FC236}">
                <a16:creationId xmlns:a16="http://schemas.microsoft.com/office/drawing/2014/main" id="{CC4852E4-A332-6A0B-55AB-29FD18BF7EE2}"/>
              </a:ext>
            </a:extLst>
          </p:cNvPr>
          <p:cNvSpPr>
            <a:spLocks noGrp="1"/>
          </p:cNvSpPr>
          <p:nvPr>
            <p:ph type="ctrTitle"/>
          </p:nvPr>
        </p:nvSpPr>
        <p:spPr>
          <a:xfrm>
            <a:off x="5359682" y="1139063"/>
            <a:ext cx="6240093" cy="807710"/>
          </a:xfrm>
        </p:spPr>
        <p:txBody>
          <a:bodyPr>
            <a:noAutofit/>
          </a:bodyPr>
          <a:lstStyle/>
          <a:p>
            <a:r>
              <a:rPr lang="en-US" sz="4800" b="1" dirty="0">
                <a:solidFill>
                  <a:srgbClr val="E98824"/>
                </a:solidFill>
                <a:latin typeface="+mn-lt"/>
              </a:rPr>
              <a:t>Haven LCD: </a:t>
            </a:r>
            <a:br>
              <a:rPr lang="en-US" sz="4800" b="1" dirty="0">
                <a:solidFill>
                  <a:srgbClr val="E98824"/>
                </a:solidFill>
                <a:latin typeface="+mn-lt"/>
              </a:rPr>
            </a:br>
            <a:r>
              <a:rPr lang="en-US" sz="4800" b="1" dirty="0">
                <a:solidFill>
                  <a:srgbClr val="E98824"/>
                </a:solidFill>
                <a:latin typeface="+mn-lt"/>
              </a:rPr>
              <a:t>Liver Disease</a:t>
            </a:r>
          </a:p>
        </p:txBody>
      </p:sp>
      <p:sp>
        <p:nvSpPr>
          <p:cNvPr id="4" name="Subtitle 3">
            <a:extLst>
              <a:ext uri="{FF2B5EF4-FFF2-40B4-BE49-F238E27FC236}">
                <a16:creationId xmlns:a16="http://schemas.microsoft.com/office/drawing/2014/main" id="{9E2FD561-A5D3-92FC-7B14-1BEEC98F478F}"/>
              </a:ext>
            </a:extLst>
          </p:cNvPr>
          <p:cNvSpPr>
            <a:spLocks noGrp="1"/>
          </p:cNvSpPr>
          <p:nvPr>
            <p:ph type="subTitle" idx="4294967295"/>
          </p:nvPr>
        </p:nvSpPr>
        <p:spPr>
          <a:xfrm>
            <a:off x="5476225" y="2088316"/>
            <a:ext cx="5245563" cy="4283187"/>
          </a:xfrm>
        </p:spPr>
        <p:txBody>
          <a:bodyPr>
            <a:normAutofit fontScale="92500" lnSpcReduction="10000"/>
          </a:bodyPr>
          <a:lstStyle/>
          <a:p>
            <a:pPr marL="0"/>
            <a:r>
              <a:rPr lang="en-US" sz="2400" dirty="0"/>
              <a:t>Must have both 1 and 2</a:t>
            </a:r>
          </a:p>
          <a:p>
            <a:pPr marL="742950"/>
            <a:r>
              <a:rPr lang="en-US" sz="2400" dirty="0"/>
              <a:t>Prothrombin time &gt; 5 seconds over control or INR &gt; 1.5 AND serum albumin &lt; 2.5</a:t>
            </a:r>
          </a:p>
          <a:p>
            <a:pPr marL="742950"/>
            <a:r>
              <a:rPr lang="en-US" sz="2400" dirty="0"/>
              <a:t>At least one of the following: refractory ascites: pt non-compliance; bacterial peritonitis; hepatorenal syndrome; hepatic encephalopathy; recurrent variceal bleeding</a:t>
            </a:r>
          </a:p>
          <a:p>
            <a:pPr marL="514350"/>
            <a:r>
              <a:rPr lang="en-US" sz="2400" dirty="0"/>
              <a:t>Co-morbidities and secondary conditions: progressing malnutrition, muscle wasting, continued active alcoholism; hepatocellular carcinoma; Hep B; Hep C refractory to treatment</a:t>
            </a:r>
          </a:p>
        </p:txBody>
      </p:sp>
      <p:pic>
        <p:nvPicPr>
          <p:cNvPr id="6" name="Picture 5" descr="A close up of an umbrella&#10;&#10;Description automatically generated">
            <a:extLst>
              <a:ext uri="{FF2B5EF4-FFF2-40B4-BE49-F238E27FC236}">
                <a16:creationId xmlns:a16="http://schemas.microsoft.com/office/drawing/2014/main" id="{97BFA5C5-7B1C-21D3-5506-5120BF716938}"/>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 b="-2"/>
          <a:stretch/>
        </p:blipFill>
        <p:spPr>
          <a:xfrm rot="206511">
            <a:off x="564661" y="1597150"/>
            <a:ext cx="4151323" cy="4151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7850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A1DF7-0DD0-8596-EB5F-F9AD4F136DB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051408-ADC8-DF6D-054C-731AA3B33FF1}"/>
              </a:ext>
            </a:extLst>
          </p:cNvPr>
          <p:cNvSpPr>
            <a:spLocks noGrp="1"/>
          </p:cNvSpPr>
          <p:nvPr>
            <p:ph type="sldNum" sz="quarter" idx="12"/>
          </p:nvPr>
        </p:nvSpPr>
        <p:spPr/>
        <p:txBody>
          <a:bodyPr/>
          <a:lstStyle/>
          <a:p>
            <a:r>
              <a:rPr lang="en-US"/>
              <a:t> </a:t>
            </a:r>
            <a:fld id="{A58B5585-6A9F-4FEF-88F8-5D57F9F2C814}" type="slidenum">
              <a:rPr lang="en-US" smtClean="0"/>
              <a:pPr/>
              <a:t>22</a:t>
            </a:fld>
            <a:r>
              <a:rPr lang="en-US"/>
              <a:t>   </a:t>
            </a:r>
            <a:endParaRPr lang="en-US" dirty="0"/>
          </a:p>
        </p:txBody>
      </p:sp>
      <p:sp>
        <p:nvSpPr>
          <p:cNvPr id="3" name="Title 2">
            <a:extLst>
              <a:ext uri="{FF2B5EF4-FFF2-40B4-BE49-F238E27FC236}">
                <a16:creationId xmlns:a16="http://schemas.microsoft.com/office/drawing/2014/main" id="{A4C236CF-D17E-E396-2688-04A618FCC8C4}"/>
              </a:ext>
            </a:extLst>
          </p:cNvPr>
          <p:cNvSpPr>
            <a:spLocks noGrp="1"/>
          </p:cNvSpPr>
          <p:nvPr>
            <p:ph type="ctrTitle"/>
          </p:nvPr>
        </p:nvSpPr>
        <p:spPr>
          <a:xfrm>
            <a:off x="511593" y="1415656"/>
            <a:ext cx="6240093" cy="807710"/>
          </a:xfrm>
        </p:spPr>
        <p:txBody>
          <a:bodyPr>
            <a:noAutofit/>
          </a:bodyPr>
          <a:lstStyle/>
          <a:p>
            <a:r>
              <a:rPr lang="en-US" sz="4800" b="1" dirty="0">
                <a:solidFill>
                  <a:srgbClr val="E98824"/>
                </a:solidFill>
                <a:latin typeface="+mn-lt"/>
              </a:rPr>
              <a:t>Palmetto LCD: </a:t>
            </a:r>
            <a:br>
              <a:rPr lang="en-US" sz="4800" b="1" dirty="0">
                <a:solidFill>
                  <a:srgbClr val="E98824"/>
                </a:solidFill>
                <a:latin typeface="+mn-lt"/>
              </a:rPr>
            </a:br>
            <a:r>
              <a:rPr lang="en-US" sz="4800" b="1" dirty="0">
                <a:solidFill>
                  <a:srgbClr val="E98824"/>
                </a:solidFill>
                <a:latin typeface="+mn-lt"/>
              </a:rPr>
              <a:t>Neurological Conditions</a:t>
            </a:r>
          </a:p>
        </p:txBody>
      </p:sp>
      <p:sp>
        <p:nvSpPr>
          <p:cNvPr id="4" name="Subtitle 3">
            <a:extLst>
              <a:ext uri="{FF2B5EF4-FFF2-40B4-BE49-F238E27FC236}">
                <a16:creationId xmlns:a16="http://schemas.microsoft.com/office/drawing/2014/main" id="{E86DD1B1-24C2-F530-35C2-4B7E8ED91B1C}"/>
              </a:ext>
            </a:extLst>
          </p:cNvPr>
          <p:cNvSpPr>
            <a:spLocks noGrp="1"/>
          </p:cNvSpPr>
          <p:nvPr>
            <p:ph type="subTitle" idx="4294967295"/>
          </p:nvPr>
        </p:nvSpPr>
        <p:spPr>
          <a:xfrm>
            <a:off x="717783" y="2364909"/>
            <a:ext cx="5357980" cy="4884707"/>
          </a:xfrm>
        </p:spPr>
        <p:txBody>
          <a:bodyPr>
            <a:normAutofit/>
          </a:bodyPr>
          <a:lstStyle/>
          <a:p>
            <a:r>
              <a:rPr lang="en-US" sz="2400" dirty="0"/>
              <a:t>Specific functional impairments, i.e.</a:t>
            </a:r>
          </a:p>
          <a:p>
            <a:pPr lvl="1"/>
            <a:r>
              <a:rPr lang="en-US" dirty="0"/>
              <a:t>Dysphagia</a:t>
            </a:r>
          </a:p>
          <a:p>
            <a:pPr lvl="1"/>
            <a:r>
              <a:rPr lang="en-US" dirty="0"/>
              <a:t>Non-ambulatory</a:t>
            </a:r>
          </a:p>
          <a:p>
            <a:pPr lvl="1"/>
            <a:r>
              <a:rPr lang="en-US" dirty="0"/>
              <a:t>Dependent in most ADLs</a:t>
            </a:r>
          </a:p>
          <a:p>
            <a:pPr lvl="1"/>
            <a:r>
              <a:rPr lang="en-US" dirty="0"/>
              <a:t>PPS = 40% or less </a:t>
            </a:r>
          </a:p>
          <a:p>
            <a:pPr lvl="1"/>
            <a:r>
              <a:rPr lang="en-US" dirty="0"/>
              <a:t>Include co-morbidities and secondary conditions contributing to decline, i.e. falls, recurrent UTIs, wounds, etc.</a:t>
            </a:r>
          </a:p>
        </p:txBody>
      </p:sp>
      <p:pic>
        <p:nvPicPr>
          <p:cNvPr id="5" name="Picture 4" descr="A picture containing indoor, object&#10;&#10;Description automatically generated">
            <a:extLst>
              <a:ext uri="{FF2B5EF4-FFF2-40B4-BE49-F238E27FC236}">
                <a16:creationId xmlns:a16="http://schemas.microsoft.com/office/drawing/2014/main" id="{8327381C-4E6E-B922-D2F8-7B813F2C920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447" r="6885" b="3"/>
          <a:stretch/>
        </p:blipFill>
        <p:spPr>
          <a:xfrm rot="409439">
            <a:off x="6709495" y="1043807"/>
            <a:ext cx="5017739" cy="4770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36172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405F8-9C42-8830-5AD8-8B86AC63A9B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C1F6D5-5E7E-2782-A662-3877D62D574B}"/>
              </a:ext>
            </a:extLst>
          </p:cNvPr>
          <p:cNvSpPr>
            <a:spLocks noGrp="1"/>
          </p:cNvSpPr>
          <p:nvPr>
            <p:ph type="sldNum" sz="quarter" idx="12"/>
          </p:nvPr>
        </p:nvSpPr>
        <p:spPr/>
        <p:txBody>
          <a:bodyPr/>
          <a:lstStyle/>
          <a:p>
            <a:r>
              <a:rPr lang="en-US"/>
              <a:t> </a:t>
            </a:r>
            <a:fld id="{A58B5585-6A9F-4FEF-88F8-5D57F9F2C814}" type="slidenum">
              <a:rPr lang="en-US" smtClean="0"/>
              <a:pPr/>
              <a:t>23</a:t>
            </a:fld>
            <a:r>
              <a:rPr lang="en-US"/>
              <a:t>   </a:t>
            </a:r>
            <a:endParaRPr lang="en-US" dirty="0"/>
          </a:p>
        </p:txBody>
      </p:sp>
      <p:sp>
        <p:nvSpPr>
          <p:cNvPr id="3" name="Title 2">
            <a:extLst>
              <a:ext uri="{FF2B5EF4-FFF2-40B4-BE49-F238E27FC236}">
                <a16:creationId xmlns:a16="http://schemas.microsoft.com/office/drawing/2014/main" id="{1AAB21CD-5987-B6A0-E97C-C976424CB701}"/>
              </a:ext>
            </a:extLst>
          </p:cNvPr>
          <p:cNvSpPr>
            <a:spLocks noGrp="1"/>
          </p:cNvSpPr>
          <p:nvPr>
            <p:ph type="ctrTitle"/>
          </p:nvPr>
        </p:nvSpPr>
        <p:spPr>
          <a:xfrm>
            <a:off x="531830" y="1654394"/>
            <a:ext cx="10261676" cy="807710"/>
          </a:xfrm>
        </p:spPr>
        <p:txBody>
          <a:bodyPr>
            <a:noAutofit/>
          </a:bodyPr>
          <a:lstStyle/>
          <a:p>
            <a:r>
              <a:rPr lang="en-US" sz="4400" b="1" dirty="0">
                <a:solidFill>
                  <a:srgbClr val="E98824"/>
                </a:solidFill>
                <a:latin typeface="+mn-lt"/>
              </a:rPr>
              <a:t>Supporting documentation/information needed for eligibility determination</a:t>
            </a:r>
            <a:endParaRPr lang="en-US" sz="4800" b="1" dirty="0">
              <a:solidFill>
                <a:srgbClr val="E98824"/>
              </a:solidFill>
              <a:latin typeface="+mn-lt"/>
            </a:endParaRPr>
          </a:p>
        </p:txBody>
      </p:sp>
      <p:sp>
        <p:nvSpPr>
          <p:cNvPr id="4" name="Subtitle 3">
            <a:extLst>
              <a:ext uri="{FF2B5EF4-FFF2-40B4-BE49-F238E27FC236}">
                <a16:creationId xmlns:a16="http://schemas.microsoft.com/office/drawing/2014/main" id="{C7F4D80E-B29F-8369-F1F1-8EAE1C0406F2}"/>
              </a:ext>
            </a:extLst>
          </p:cNvPr>
          <p:cNvSpPr>
            <a:spLocks noGrp="1"/>
          </p:cNvSpPr>
          <p:nvPr>
            <p:ph type="subTitle" idx="4294967295"/>
          </p:nvPr>
        </p:nvSpPr>
        <p:spPr>
          <a:xfrm>
            <a:off x="738020" y="2628243"/>
            <a:ext cx="5357980" cy="4884707"/>
          </a:xfrm>
        </p:spPr>
        <p:txBody>
          <a:bodyPr>
            <a:normAutofit/>
          </a:bodyPr>
          <a:lstStyle/>
          <a:p>
            <a:r>
              <a:rPr lang="en-US" sz="2400" dirty="0"/>
              <a:t>Referral diagnosis</a:t>
            </a:r>
            <a:endParaRPr lang="en-US" sz="2400" dirty="0">
              <a:cs typeface="Calibri"/>
            </a:endParaRPr>
          </a:p>
          <a:p>
            <a:r>
              <a:rPr lang="en-US" sz="2400" dirty="0"/>
              <a:t>Medical records</a:t>
            </a:r>
            <a:endParaRPr lang="en-US" sz="2400" dirty="0">
              <a:cs typeface="Calibri"/>
            </a:endParaRPr>
          </a:p>
          <a:p>
            <a:r>
              <a:rPr lang="en-US" sz="2400" dirty="0">
                <a:cs typeface="Calibri"/>
              </a:rPr>
              <a:t>History from patient and family- change in weight, symptom history, activity tolerance and ability to manage self care</a:t>
            </a:r>
          </a:p>
          <a:p>
            <a:r>
              <a:rPr lang="en-US" sz="2400" dirty="0"/>
              <a:t>Measurable data: weight/weight loss; diagnostic test results</a:t>
            </a:r>
            <a:endParaRPr lang="en-US" sz="2400" dirty="0">
              <a:cs typeface="Calibri"/>
            </a:endParaRPr>
          </a:p>
        </p:txBody>
      </p:sp>
      <p:pic>
        <p:nvPicPr>
          <p:cNvPr id="5" name="Picture 4">
            <a:extLst>
              <a:ext uri="{FF2B5EF4-FFF2-40B4-BE49-F238E27FC236}">
                <a16:creationId xmlns:a16="http://schemas.microsoft.com/office/drawing/2014/main" id="{1F531EFF-BBF9-EDB1-A84B-3055E1CD70ED}"/>
              </a:ext>
            </a:extLst>
          </p:cNvPr>
          <p:cNvPicPr>
            <a:picLocks noChangeAspect="1"/>
          </p:cNvPicPr>
          <p:nvPr/>
        </p:nvPicPr>
        <p:blipFill rotWithShape="1">
          <a:blip r:embed="rId2"/>
          <a:srcRect r="-2" b="-2"/>
          <a:stretch/>
        </p:blipFill>
        <p:spPr>
          <a:xfrm rot="423706">
            <a:off x="7927633" y="2829735"/>
            <a:ext cx="3515731" cy="3515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4065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BD3AB-5445-5ADB-E539-1782AC3A29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88946C-D9D0-5FB5-57FE-71DFCA840AD3}"/>
              </a:ext>
            </a:extLst>
          </p:cNvPr>
          <p:cNvSpPr>
            <a:spLocks noGrp="1"/>
          </p:cNvSpPr>
          <p:nvPr>
            <p:ph type="sldNum" sz="quarter" idx="12"/>
          </p:nvPr>
        </p:nvSpPr>
        <p:spPr/>
        <p:txBody>
          <a:bodyPr/>
          <a:lstStyle/>
          <a:p>
            <a:r>
              <a:rPr lang="en-US"/>
              <a:t> </a:t>
            </a:r>
            <a:fld id="{A58B5585-6A9F-4FEF-88F8-5D57F9F2C814}" type="slidenum">
              <a:rPr lang="en-US" smtClean="0"/>
              <a:pPr/>
              <a:t>24</a:t>
            </a:fld>
            <a:r>
              <a:rPr lang="en-US"/>
              <a:t>   </a:t>
            </a:r>
            <a:endParaRPr lang="en-US" dirty="0"/>
          </a:p>
        </p:txBody>
      </p:sp>
      <p:sp>
        <p:nvSpPr>
          <p:cNvPr id="3" name="Title 2">
            <a:extLst>
              <a:ext uri="{FF2B5EF4-FFF2-40B4-BE49-F238E27FC236}">
                <a16:creationId xmlns:a16="http://schemas.microsoft.com/office/drawing/2014/main" id="{C97A3521-D5A1-FFD5-A4C0-F02E7CFDE69E}"/>
              </a:ext>
            </a:extLst>
          </p:cNvPr>
          <p:cNvSpPr>
            <a:spLocks noGrp="1"/>
          </p:cNvSpPr>
          <p:nvPr>
            <p:ph type="ctrTitle"/>
          </p:nvPr>
        </p:nvSpPr>
        <p:spPr>
          <a:xfrm>
            <a:off x="531830" y="469897"/>
            <a:ext cx="10261676" cy="807710"/>
          </a:xfrm>
        </p:spPr>
        <p:txBody>
          <a:bodyPr>
            <a:noAutofit/>
          </a:bodyPr>
          <a:lstStyle/>
          <a:p>
            <a:r>
              <a:rPr lang="en-US" sz="4400" b="1" dirty="0">
                <a:solidFill>
                  <a:srgbClr val="E98824"/>
                </a:solidFill>
                <a:latin typeface="+mn-lt"/>
              </a:rPr>
              <a:t>Aggressive care does not disqualify</a:t>
            </a:r>
            <a:endParaRPr lang="en-US" sz="4800" b="1" dirty="0">
              <a:solidFill>
                <a:srgbClr val="E98824"/>
              </a:solidFill>
              <a:latin typeface="+mn-lt"/>
            </a:endParaRPr>
          </a:p>
        </p:txBody>
      </p:sp>
      <p:sp>
        <p:nvSpPr>
          <p:cNvPr id="4" name="Subtitle 3">
            <a:extLst>
              <a:ext uri="{FF2B5EF4-FFF2-40B4-BE49-F238E27FC236}">
                <a16:creationId xmlns:a16="http://schemas.microsoft.com/office/drawing/2014/main" id="{D418FF4B-FDD1-4425-D513-CCC85DBA174C}"/>
              </a:ext>
            </a:extLst>
          </p:cNvPr>
          <p:cNvSpPr>
            <a:spLocks noGrp="1"/>
          </p:cNvSpPr>
          <p:nvPr>
            <p:ph type="subTitle" idx="4294967295"/>
          </p:nvPr>
        </p:nvSpPr>
        <p:spPr>
          <a:xfrm>
            <a:off x="531830" y="1152547"/>
            <a:ext cx="5357980" cy="4884707"/>
          </a:xfrm>
        </p:spPr>
        <p:txBody>
          <a:bodyPr>
            <a:normAutofit/>
          </a:bodyPr>
          <a:lstStyle/>
          <a:p>
            <a:pPr marL="0" indent="0">
              <a:buNone/>
            </a:pPr>
            <a:r>
              <a:rPr lang="en-US" sz="2400" i="1" dirty="0">
                <a:solidFill>
                  <a:srgbClr val="00454E"/>
                </a:solidFill>
              </a:rPr>
              <a:t>Aggressive vs. curative</a:t>
            </a:r>
            <a:endParaRPr lang="en-US" sz="2400" i="1" dirty="0">
              <a:solidFill>
                <a:srgbClr val="00454E"/>
              </a:solidFill>
              <a:cs typeface="Calibri"/>
            </a:endParaRPr>
          </a:p>
        </p:txBody>
      </p:sp>
      <p:pic>
        <p:nvPicPr>
          <p:cNvPr id="6" name="Picture 5" descr="A screen shot of a computer">
            <a:extLst>
              <a:ext uri="{FF2B5EF4-FFF2-40B4-BE49-F238E27FC236}">
                <a16:creationId xmlns:a16="http://schemas.microsoft.com/office/drawing/2014/main" id="{A5A7A28D-F847-5179-EE5D-2428A321FFE7}"/>
              </a:ext>
            </a:extLst>
          </p:cNvPr>
          <p:cNvPicPr>
            <a:picLocks noChangeAspect="1"/>
          </p:cNvPicPr>
          <p:nvPr/>
        </p:nvPicPr>
        <p:blipFill>
          <a:blip r:embed="rId2"/>
          <a:stretch>
            <a:fillRect/>
          </a:stretch>
        </p:blipFill>
        <p:spPr>
          <a:xfrm>
            <a:off x="616496" y="1683090"/>
            <a:ext cx="8175812" cy="47050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11193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7BA87-41CD-6588-0777-8F31CA01E28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FF9F47-868D-0FE7-5C8E-297B600C26C5}"/>
              </a:ext>
            </a:extLst>
          </p:cNvPr>
          <p:cNvSpPr>
            <a:spLocks noGrp="1"/>
          </p:cNvSpPr>
          <p:nvPr>
            <p:ph type="sldNum" sz="quarter" idx="12"/>
          </p:nvPr>
        </p:nvSpPr>
        <p:spPr/>
        <p:txBody>
          <a:bodyPr/>
          <a:lstStyle/>
          <a:p>
            <a:r>
              <a:rPr lang="en-US"/>
              <a:t> </a:t>
            </a:r>
            <a:fld id="{A58B5585-6A9F-4FEF-88F8-5D57F9F2C814}" type="slidenum">
              <a:rPr lang="en-US" smtClean="0"/>
              <a:pPr/>
              <a:t>25</a:t>
            </a:fld>
            <a:r>
              <a:rPr lang="en-US"/>
              <a:t>   </a:t>
            </a:r>
            <a:endParaRPr lang="en-US" dirty="0"/>
          </a:p>
        </p:txBody>
      </p:sp>
      <p:sp>
        <p:nvSpPr>
          <p:cNvPr id="3" name="Title 2">
            <a:extLst>
              <a:ext uri="{FF2B5EF4-FFF2-40B4-BE49-F238E27FC236}">
                <a16:creationId xmlns:a16="http://schemas.microsoft.com/office/drawing/2014/main" id="{F029A8C8-E36F-83AC-4351-68E075474B9A}"/>
              </a:ext>
            </a:extLst>
          </p:cNvPr>
          <p:cNvSpPr>
            <a:spLocks noGrp="1"/>
          </p:cNvSpPr>
          <p:nvPr>
            <p:ph type="ctrTitle"/>
          </p:nvPr>
        </p:nvSpPr>
        <p:spPr>
          <a:xfrm>
            <a:off x="531830" y="2159727"/>
            <a:ext cx="6240093" cy="807710"/>
          </a:xfrm>
        </p:spPr>
        <p:txBody>
          <a:bodyPr>
            <a:noAutofit/>
          </a:bodyPr>
          <a:lstStyle/>
          <a:p>
            <a:r>
              <a:rPr lang="en-US" sz="4800" b="1" dirty="0">
                <a:solidFill>
                  <a:srgbClr val="E98824"/>
                </a:solidFill>
                <a:latin typeface="+mn-lt"/>
              </a:rPr>
              <a:t>Haven uses the Open Access model</a:t>
            </a:r>
          </a:p>
        </p:txBody>
      </p:sp>
      <p:sp>
        <p:nvSpPr>
          <p:cNvPr id="4" name="Subtitle 3">
            <a:extLst>
              <a:ext uri="{FF2B5EF4-FFF2-40B4-BE49-F238E27FC236}">
                <a16:creationId xmlns:a16="http://schemas.microsoft.com/office/drawing/2014/main" id="{21C8789B-3374-9A58-AB58-5E51F7A6D8F3}"/>
              </a:ext>
            </a:extLst>
          </p:cNvPr>
          <p:cNvSpPr>
            <a:spLocks noGrp="1"/>
          </p:cNvSpPr>
          <p:nvPr>
            <p:ph type="subTitle" idx="4294967295"/>
          </p:nvPr>
        </p:nvSpPr>
        <p:spPr>
          <a:xfrm>
            <a:off x="738020" y="3108980"/>
            <a:ext cx="5357980" cy="4884707"/>
          </a:xfrm>
        </p:spPr>
        <p:txBody>
          <a:bodyPr>
            <a:normAutofit/>
          </a:bodyPr>
          <a:lstStyle/>
          <a:p>
            <a:r>
              <a:rPr lang="en-US" sz="2400" dirty="0"/>
              <a:t>Eligibility is not determined by cost of care</a:t>
            </a:r>
          </a:p>
          <a:p>
            <a:r>
              <a:rPr lang="en-US" sz="2400" dirty="0"/>
              <a:t>If a patient is eligible for hospice – </a:t>
            </a:r>
            <a:br>
              <a:rPr lang="en-US" sz="2400" dirty="0"/>
            </a:br>
            <a:r>
              <a:rPr lang="en-US" sz="2400" dirty="0"/>
              <a:t>we will offer admission</a:t>
            </a:r>
          </a:p>
          <a:p>
            <a:r>
              <a:rPr lang="en-US" sz="2400" dirty="0"/>
              <a:t>Any treatment may be acceptable if it does not change hospice eligibility</a:t>
            </a:r>
          </a:p>
        </p:txBody>
      </p:sp>
      <p:pic>
        <p:nvPicPr>
          <p:cNvPr id="5" name="Picture 4">
            <a:extLst>
              <a:ext uri="{FF2B5EF4-FFF2-40B4-BE49-F238E27FC236}">
                <a16:creationId xmlns:a16="http://schemas.microsoft.com/office/drawing/2014/main" id="{E08475B6-3780-7C7A-D32B-32D8E5EA2EC5}"/>
              </a:ext>
            </a:extLst>
          </p:cNvPr>
          <p:cNvPicPr>
            <a:picLocks noChangeAspect="1"/>
          </p:cNvPicPr>
          <p:nvPr/>
        </p:nvPicPr>
        <p:blipFill rotWithShape="1">
          <a:blip r:embed="rId2"/>
          <a:srcRect l="6981" r="22808"/>
          <a:stretch/>
        </p:blipFill>
        <p:spPr>
          <a:xfrm rot="377073">
            <a:off x="6361263" y="969905"/>
            <a:ext cx="5410201"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5874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63320-73C5-3AC2-378B-DA29DD1B01B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385233-E671-02CD-302D-8CFC3B7C341C}"/>
              </a:ext>
            </a:extLst>
          </p:cNvPr>
          <p:cNvSpPr>
            <a:spLocks noGrp="1"/>
          </p:cNvSpPr>
          <p:nvPr>
            <p:ph type="sldNum" sz="quarter" idx="12"/>
          </p:nvPr>
        </p:nvSpPr>
        <p:spPr/>
        <p:txBody>
          <a:bodyPr/>
          <a:lstStyle/>
          <a:p>
            <a:r>
              <a:rPr lang="en-US"/>
              <a:t> </a:t>
            </a:r>
            <a:fld id="{A58B5585-6A9F-4FEF-88F8-5D57F9F2C814}" type="slidenum">
              <a:rPr lang="en-US" smtClean="0"/>
              <a:pPr/>
              <a:t>26</a:t>
            </a:fld>
            <a:r>
              <a:rPr lang="en-US"/>
              <a:t>   </a:t>
            </a:r>
            <a:endParaRPr lang="en-US" dirty="0"/>
          </a:p>
        </p:txBody>
      </p:sp>
      <p:sp>
        <p:nvSpPr>
          <p:cNvPr id="3" name="Title 2">
            <a:extLst>
              <a:ext uri="{FF2B5EF4-FFF2-40B4-BE49-F238E27FC236}">
                <a16:creationId xmlns:a16="http://schemas.microsoft.com/office/drawing/2014/main" id="{072F57C4-4A05-8336-2818-175A20B02214}"/>
              </a:ext>
            </a:extLst>
          </p:cNvPr>
          <p:cNvSpPr>
            <a:spLocks noGrp="1"/>
          </p:cNvSpPr>
          <p:nvPr>
            <p:ph type="ctrTitle"/>
          </p:nvPr>
        </p:nvSpPr>
        <p:spPr>
          <a:xfrm>
            <a:off x="531830" y="546080"/>
            <a:ext cx="6240093" cy="807710"/>
          </a:xfrm>
        </p:spPr>
        <p:txBody>
          <a:bodyPr>
            <a:noAutofit/>
          </a:bodyPr>
          <a:lstStyle/>
          <a:p>
            <a:r>
              <a:rPr lang="en-US" sz="4800" b="1" dirty="0">
                <a:solidFill>
                  <a:srgbClr val="E98824"/>
                </a:solidFill>
                <a:latin typeface="+mn-lt"/>
              </a:rPr>
              <a:t>Open Access</a:t>
            </a:r>
          </a:p>
        </p:txBody>
      </p:sp>
      <p:sp>
        <p:nvSpPr>
          <p:cNvPr id="4" name="Subtitle 3">
            <a:extLst>
              <a:ext uri="{FF2B5EF4-FFF2-40B4-BE49-F238E27FC236}">
                <a16:creationId xmlns:a16="http://schemas.microsoft.com/office/drawing/2014/main" id="{DC6EBC17-4615-BA36-4431-54D0DEBA95B1}"/>
              </a:ext>
            </a:extLst>
          </p:cNvPr>
          <p:cNvSpPr>
            <a:spLocks noGrp="1"/>
          </p:cNvSpPr>
          <p:nvPr>
            <p:ph type="subTitle" idx="4294967295"/>
          </p:nvPr>
        </p:nvSpPr>
        <p:spPr>
          <a:xfrm>
            <a:off x="564106" y="1856791"/>
            <a:ext cx="7294606" cy="588993"/>
          </a:xfrm>
        </p:spPr>
        <p:txBody>
          <a:bodyPr>
            <a:normAutofit/>
          </a:bodyPr>
          <a:lstStyle/>
          <a:p>
            <a:pPr marL="0" indent="0">
              <a:buNone/>
            </a:pPr>
            <a:r>
              <a:rPr lang="en-US" sz="2400" b="1" dirty="0">
                <a:solidFill>
                  <a:srgbClr val="E98824"/>
                </a:solidFill>
              </a:rPr>
              <a:t>Palliative treatments can be in the hospice plan of care</a:t>
            </a:r>
          </a:p>
        </p:txBody>
      </p:sp>
      <p:graphicFrame>
        <p:nvGraphicFramePr>
          <p:cNvPr id="6" name="Table 5">
            <a:extLst>
              <a:ext uri="{FF2B5EF4-FFF2-40B4-BE49-F238E27FC236}">
                <a16:creationId xmlns:a16="http://schemas.microsoft.com/office/drawing/2014/main" id="{08F996D5-B85B-483A-6AC2-6D964176953B}"/>
              </a:ext>
            </a:extLst>
          </p:cNvPr>
          <p:cNvGraphicFramePr>
            <a:graphicFrameLocks noGrp="1"/>
          </p:cNvGraphicFramePr>
          <p:nvPr>
            <p:extLst>
              <p:ext uri="{D42A27DB-BD31-4B8C-83A1-F6EECF244321}">
                <p14:modId xmlns:p14="http://schemas.microsoft.com/office/powerpoint/2010/main" val="3837336019"/>
              </p:ext>
            </p:extLst>
          </p:nvPr>
        </p:nvGraphicFramePr>
        <p:xfrm>
          <a:off x="645037" y="2445784"/>
          <a:ext cx="10901925" cy="3248826"/>
        </p:xfrm>
        <a:graphic>
          <a:graphicData uri="http://schemas.openxmlformats.org/drawingml/2006/table">
            <a:tbl>
              <a:tblPr firstRow="1" bandRow="1">
                <a:tableStyleId>{0505E3EF-67EA-436B-97B2-0124C06EBD24}</a:tableStyleId>
              </a:tblPr>
              <a:tblGrid>
                <a:gridCol w="3633975">
                  <a:extLst>
                    <a:ext uri="{9D8B030D-6E8A-4147-A177-3AD203B41FA5}">
                      <a16:colId xmlns:a16="http://schemas.microsoft.com/office/drawing/2014/main" val="3632223302"/>
                    </a:ext>
                  </a:extLst>
                </a:gridCol>
                <a:gridCol w="3633975">
                  <a:extLst>
                    <a:ext uri="{9D8B030D-6E8A-4147-A177-3AD203B41FA5}">
                      <a16:colId xmlns:a16="http://schemas.microsoft.com/office/drawing/2014/main" val="1258861949"/>
                    </a:ext>
                  </a:extLst>
                </a:gridCol>
                <a:gridCol w="3633975">
                  <a:extLst>
                    <a:ext uri="{9D8B030D-6E8A-4147-A177-3AD203B41FA5}">
                      <a16:colId xmlns:a16="http://schemas.microsoft.com/office/drawing/2014/main" val="2734491237"/>
                    </a:ext>
                  </a:extLst>
                </a:gridCol>
              </a:tblGrid>
              <a:tr h="615582">
                <a:tc>
                  <a:txBody>
                    <a:bodyPr/>
                    <a:lstStyle/>
                    <a:p>
                      <a:pPr algn="l"/>
                      <a:r>
                        <a:rPr lang="en-US" sz="2000" b="0" dirty="0"/>
                        <a:t>Chemotherapy</a:t>
                      </a:r>
                    </a:p>
                  </a:txBody>
                  <a:tcPr/>
                </a:tc>
                <a:tc>
                  <a:txBody>
                    <a:bodyPr/>
                    <a:lstStyle/>
                    <a:p>
                      <a:pPr algn="l"/>
                      <a:r>
                        <a:rPr lang="en-US" sz="2000" b="0" dirty="0"/>
                        <a:t>Pre-Transplant</a:t>
                      </a:r>
                    </a:p>
                  </a:txBody>
                  <a:tcPr/>
                </a:tc>
                <a:tc>
                  <a:txBody>
                    <a:bodyPr/>
                    <a:lstStyle/>
                    <a:p>
                      <a:pPr algn="l"/>
                      <a:r>
                        <a:rPr lang="en-US" sz="2000" b="0" dirty="0"/>
                        <a:t>Mental Health/Psychiatric Disease</a:t>
                      </a:r>
                    </a:p>
                  </a:txBody>
                  <a:tcPr/>
                </a:tc>
                <a:extLst>
                  <a:ext uri="{0D108BD9-81ED-4DB2-BD59-A6C34878D82A}">
                    <a16:rowId xmlns:a16="http://schemas.microsoft.com/office/drawing/2014/main" val="4096889378"/>
                  </a:ext>
                </a:extLst>
              </a:tr>
              <a:tr h="615582">
                <a:tc>
                  <a:txBody>
                    <a:bodyPr/>
                    <a:lstStyle/>
                    <a:p>
                      <a:pPr algn="l"/>
                      <a:r>
                        <a:rPr lang="en-US" sz="2000" b="0" dirty="0"/>
                        <a:t>Radiation Therapy</a:t>
                      </a:r>
                    </a:p>
                  </a:txBody>
                  <a:tcPr/>
                </a:tc>
                <a:tc>
                  <a:txBody>
                    <a:bodyPr/>
                    <a:lstStyle/>
                    <a:p>
                      <a:pPr algn="l"/>
                      <a:r>
                        <a:rPr lang="en-US" sz="2000" b="0" dirty="0"/>
                        <a:t>Bariatrics </a:t>
                      </a:r>
                    </a:p>
                  </a:txBody>
                  <a:tcPr/>
                </a:tc>
                <a:tc>
                  <a:txBody>
                    <a:bodyPr/>
                    <a:lstStyle/>
                    <a:p>
                      <a:pPr algn="l"/>
                      <a:r>
                        <a:rPr lang="en-US" sz="2000" b="0" dirty="0"/>
                        <a:t>Dialysis</a:t>
                      </a:r>
                    </a:p>
                  </a:txBody>
                  <a:tcPr/>
                </a:tc>
                <a:extLst>
                  <a:ext uri="{0D108BD9-81ED-4DB2-BD59-A6C34878D82A}">
                    <a16:rowId xmlns:a16="http://schemas.microsoft.com/office/drawing/2014/main" val="3804535582"/>
                  </a:ext>
                </a:extLst>
              </a:tr>
              <a:tr h="615582">
                <a:tc>
                  <a:txBody>
                    <a:bodyPr/>
                    <a:lstStyle/>
                    <a:p>
                      <a:pPr algn="l"/>
                      <a:r>
                        <a:rPr lang="en-US" sz="2000" b="0" dirty="0"/>
                        <a:t>Intravenous and Oral Antibiotics </a:t>
                      </a:r>
                    </a:p>
                  </a:txBody>
                  <a:tcPr/>
                </a:tc>
                <a:tc>
                  <a:txBody>
                    <a:bodyPr/>
                    <a:lstStyle/>
                    <a:p>
                      <a:pPr algn="l"/>
                      <a:r>
                        <a:rPr lang="en-US" sz="2000" b="0" dirty="0"/>
                        <a:t>Pediatrics </a:t>
                      </a:r>
                    </a:p>
                  </a:txBody>
                  <a:tcPr/>
                </a:tc>
                <a:tc>
                  <a:txBody>
                    <a:bodyPr/>
                    <a:lstStyle/>
                    <a:p>
                      <a:pPr algn="l"/>
                      <a:r>
                        <a:rPr lang="en-US" sz="2000" b="0" dirty="0"/>
                        <a:t>Total Parenteral Nutrition </a:t>
                      </a:r>
                    </a:p>
                  </a:txBody>
                  <a:tcPr/>
                </a:tc>
                <a:extLst>
                  <a:ext uri="{0D108BD9-81ED-4DB2-BD59-A6C34878D82A}">
                    <a16:rowId xmlns:a16="http://schemas.microsoft.com/office/drawing/2014/main" val="2425419105"/>
                  </a:ext>
                </a:extLst>
              </a:tr>
              <a:tr h="5386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t>Physical/</a:t>
                      </a:r>
                      <a:r>
                        <a:rPr lang="en-US" sz="2000" b="0" dirty="0" err="1"/>
                        <a:t>Occup</a:t>
                      </a:r>
                      <a:r>
                        <a:rPr lang="en-US" sz="2000" b="0" dirty="0"/>
                        <a:t>/Massage Therapy*</a:t>
                      </a:r>
                    </a:p>
                  </a:txBody>
                  <a:tcPr/>
                </a:tc>
                <a:tc>
                  <a:txBody>
                    <a:bodyPr/>
                    <a:lstStyle/>
                    <a:p>
                      <a:pPr algn="l"/>
                      <a:r>
                        <a:rPr lang="en-US" sz="2000" b="0" dirty="0"/>
                        <a:t>Ventilator/BiPAP</a:t>
                      </a:r>
                    </a:p>
                  </a:txBody>
                  <a:tcPr/>
                </a:tc>
                <a:tc>
                  <a:txBody>
                    <a:bodyPr/>
                    <a:lstStyle/>
                    <a:p>
                      <a:pPr algn="l"/>
                      <a:r>
                        <a:rPr lang="en-US" sz="2000" b="0" dirty="0"/>
                        <a:t>Intravenous Inotropes</a:t>
                      </a:r>
                    </a:p>
                  </a:txBody>
                  <a:tcPr/>
                </a:tc>
                <a:extLst>
                  <a:ext uri="{0D108BD9-81ED-4DB2-BD59-A6C34878D82A}">
                    <a16:rowId xmlns:a16="http://schemas.microsoft.com/office/drawing/2014/main" val="2743707707"/>
                  </a:ext>
                </a:extLst>
              </a:tr>
              <a:tr h="615582">
                <a:tc>
                  <a:txBody>
                    <a:bodyPr/>
                    <a:lstStyle/>
                    <a:p>
                      <a:pPr algn="l"/>
                      <a:r>
                        <a:rPr lang="en-US" sz="2000" b="0" dirty="0"/>
                        <a:t>Wound Care </a:t>
                      </a:r>
                    </a:p>
                  </a:txBody>
                  <a:tcPr/>
                </a:tc>
                <a:tc>
                  <a:txBody>
                    <a:bodyPr/>
                    <a:lstStyle/>
                    <a:p>
                      <a:pPr algn="l"/>
                      <a:r>
                        <a:rPr lang="en-US" sz="2000" b="0" dirty="0"/>
                        <a:t>Transfusion </a:t>
                      </a:r>
                    </a:p>
                  </a:txBody>
                  <a:tcPr/>
                </a:tc>
                <a:tc>
                  <a:txBody>
                    <a:bodyPr/>
                    <a:lstStyle/>
                    <a:p>
                      <a:pPr algn="l"/>
                      <a:r>
                        <a:rPr lang="en-US" sz="2000" b="0" dirty="0"/>
                        <a:t>Paracentesis/Thoracentesis </a:t>
                      </a:r>
                    </a:p>
                  </a:txBody>
                  <a:tcPr/>
                </a:tc>
                <a:extLst>
                  <a:ext uri="{0D108BD9-81ED-4DB2-BD59-A6C34878D82A}">
                    <a16:rowId xmlns:a16="http://schemas.microsoft.com/office/drawing/2014/main" val="2693692140"/>
                  </a:ext>
                </a:extLst>
              </a:tr>
            </a:tbl>
          </a:graphicData>
        </a:graphic>
      </p:graphicFrame>
      <p:sp>
        <p:nvSpPr>
          <p:cNvPr id="7" name="Subtitle 3">
            <a:extLst>
              <a:ext uri="{FF2B5EF4-FFF2-40B4-BE49-F238E27FC236}">
                <a16:creationId xmlns:a16="http://schemas.microsoft.com/office/drawing/2014/main" id="{7BEBB008-B7DF-4E07-75CA-A8B6725521D8}"/>
              </a:ext>
            </a:extLst>
          </p:cNvPr>
          <p:cNvSpPr txBox="1">
            <a:spLocks/>
          </p:cNvSpPr>
          <p:nvPr/>
        </p:nvSpPr>
        <p:spPr>
          <a:xfrm>
            <a:off x="531830" y="1049081"/>
            <a:ext cx="8630099" cy="48847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i="1" dirty="0">
                <a:solidFill>
                  <a:srgbClr val="00454E"/>
                </a:solidFill>
              </a:rPr>
              <a:t>Definition: All patients meeting eligibility are offered admission </a:t>
            </a:r>
          </a:p>
        </p:txBody>
      </p:sp>
      <p:sp>
        <p:nvSpPr>
          <p:cNvPr id="8" name="TextBox 7">
            <a:extLst>
              <a:ext uri="{FF2B5EF4-FFF2-40B4-BE49-F238E27FC236}">
                <a16:creationId xmlns:a16="http://schemas.microsoft.com/office/drawing/2014/main" id="{B8F16C22-01C6-98AD-2888-9A0CCBD2A23D}"/>
              </a:ext>
            </a:extLst>
          </p:cNvPr>
          <p:cNvSpPr txBox="1"/>
          <p:nvPr/>
        </p:nvSpPr>
        <p:spPr>
          <a:xfrm>
            <a:off x="645037" y="5762970"/>
            <a:ext cx="109705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We must disclose in advance when a treatment is non-palliative and is not aligned with the treatment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561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16A4D-B836-6A9C-23B3-8FDC440BEAF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8D0DE1-366E-FE2F-F953-131466551B64}"/>
              </a:ext>
            </a:extLst>
          </p:cNvPr>
          <p:cNvSpPr>
            <a:spLocks noGrp="1"/>
          </p:cNvSpPr>
          <p:nvPr>
            <p:ph type="sldNum" sz="quarter" idx="12"/>
          </p:nvPr>
        </p:nvSpPr>
        <p:spPr/>
        <p:txBody>
          <a:bodyPr/>
          <a:lstStyle/>
          <a:p>
            <a:r>
              <a:rPr lang="en-US"/>
              <a:t> </a:t>
            </a:r>
            <a:fld id="{A58B5585-6A9F-4FEF-88F8-5D57F9F2C814}" type="slidenum">
              <a:rPr lang="en-US" smtClean="0"/>
              <a:pPr/>
              <a:t>27</a:t>
            </a:fld>
            <a:r>
              <a:rPr lang="en-US"/>
              <a:t>   </a:t>
            </a:r>
            <a:endParaRPr lang="en-US" dirty="0"/>
          </a:p>
        </p:txBody>
      </p:sp>
      <p:sp>
        <p:nvSpPr>
          <p:cNvPr id="3" name="Title 2">
            <a:extLst>
              <a:ext uri="{FF2B5EF4-FFF2-40B4-BE49-F238E27FC236}">
                <a16:creationId xmlns:a16="http://schemas.microsoft.com/office/drawing/2014/main" id="{1165CF3D-3370-7EF9-2018-DBF0CBE62135}"/>
              </a:ext>
            </a:extLst>
          </p:cNvPr>
          <p:cNvSpPr>
            <a:spLocks noGrp="1"/>
          </p:cNvSpPr>
          <p:nvPr>
            <p:ph type="ctrTitle"/>
          </p:nvPr>
        </p:nvSpPr>
        <p:spPr>
          <a:xfrm>
            <a:off x="531830" y="453123"/>
            <a:ext cx="10261676" cy="807710"/>
          </a:xfrm>
        </p:spPr>
        <p:txBody>
          <a:bodyPr>
            <a:noAutofit/>
          </a:bodyPr>
          <a:lstStyle/>
          <a:p>
            <a:r>
              <a:rPr lang="en-US" sz="4400" b="1" dirty="0">
                <a:solidFill>
                  <a:srgbClr val="E98824"/>
                </a:solidFill>
                <a:latin typeface="+mn-lt"/>
              </a:rPr>
              <a:t>When is it time to consider hospice care?</a:t>
            </a:r>
            <a:endParaRPr lang="en-US" sz="4800" b="1" dirty="0">
              <a:solidFill>
                <a:srgbClr val="E98824"/>
              </a:solidFill>
              <a:latin typeface="+mn-lt"/>
            </a:endParaRPr>
          </a:p>
        </p:txBody>
      </p:sp>
      <p:sp>
        <p:nvSpPr>
          <p:cNvPr id="4" name="Subtitle 3">
            <a:extLst>
              <a:ext uri="{FF2B5EF4-FFF2-40B4-BE49-F238E27FC236}">
                <a16:creationId xmlns:a16="http://schemas.microsoft.com/office/drawing/2014/main" id="{1C8A278C-BB0F-7C0A-E5CB-F9C67DD77961}"/>
              </a:ext>
            </a:extLst>
          </p:cNvPr>
          <p:cNvSpPr>
            <a:spLocks noGrp="1"/>
          </p:cNvSpPr>
          <p:nvPr>
            <p:ph type="subTitle" idx="4294967295"/>
          </p:nvPr>
        </p:nvSpPr>
        <p:spPr>
          <a:xfrm>
            <a:off x="738020" y="1426972"/>
            <a:ext cx="10889204" cy="4884707"/>
          </a:xfrm>
        </p:spPr>
        <p:txBody>
          <a:bodyPr>
            <a:normAutofit fontScale="77500" lnSpcReduction="20000"/>
          </a:bodyPr>
          <a:lstStyle/>
          <a:p>
            <a:pPr marL="342900" lvl="0" indent="-342900">
              <a:spcAft>
                <a:spcPts val="600"/>
              </a:spcAft>
            </a:pPr>
            <a:r>
              <a:rPr lang="en-US" sz="2400" dirty="0"/>
              <a:t>Would you be surprised if the patient were still alive in 6 months?</a:t>
            </a:r>
          </a:p>
          <a:p>
            <a:pPr marL="342900" lvl="0" indent="-342900">
              <a:spcAft>
                <a:spcPts val="600"/>
              </a:spcAft>
            </a:pPr>
            <a:r>
              <a:rPr lang="en-US" sz="2400" dirty="0"/>
              <a:t>Is the patient showing a steady decline in health?</a:t>
            </a:r>
          </a:p>
          <a:p>
            <a:pPr marL="342900" lvl="0" indent="-342900">
              <a:spcAft>
                <a:spcPts val="600"/>
              </a:spcAft>
            </a:pPr>
            <a:r>
              <a:rPr lang="en-US" sz="2400" dirty="0"/>
              <a:t>Frequent hospitalizations</a:t>
            </a:r>
          </a:p>
          <a:p>
            <a:pPr marL="342900" lvl="0" indent="-342900">
              <a:spcAft>
                <a:spcPts val="600"/>
              </a:spcAft>
            </a:pPr>
            <a:r>
              <a:rPr lang="en-US" sz="2400" dirty="0"/>
              <a:t>Progressive weight loss</a:t>
            </a:r>
          </a:p>
          <a:p>
            <a:pPr marL="342900" lvl="0" indent="-342900">
              <a:spcAft>
                <a:spcPts val="600"/>
              </a:spcAft>
            </a:pPr>
            <a:r>
              <a:rPr lang="en-US" sz="2400" dirty="0"/>
              <a:t>Increased weakness, fatigue, somnolence</a:t>
            </a:r>
          </a:p>
          <a:p>
            <a:pPr marL="342900" lvl="0" indent="-342900">
              <a:spcAft>
                <a:spcPts val="600"/>
              </a:spcAft>
            </a:pPr>
            <a:r>
              <a:rPr lang="en-US" sz="2400" dirty="0"/>
              <a:t>Poor performance status</a:t>
            </a:r>
          </a:p>
          <a:p>
            <a:pPr marL="342900" lvl="0" indent="-342900">
              <a:spcAft>
                <a:spcPts val="600"/>
              </a:spcAft>
            </a:pPr>
            <a:r>
              <a:rPr lang="en-US" sz="2400" dirty="0"/>
              <a:t>Declining cognitive status</a:t>
            </a:r>
          </a:p>
          <a:p>
            <a:pPr marL="342900" lvl="0" indent="-342900">
              <a:spcAft>
                <a:spcPts val="600"/>
              </a:spcAft>
            </a:pPr>
            <a:r>
              <a:rPr lang="en-US" sz="2400" dirty="0"/>
              <a:t>Poor nutritional status</a:t>
            </a:r>
          </a:p>
          <a:p>
            <a:pPr marL="342900" lvl="0" indent="-342900">
              <a:spcAft>
                <a:spcPts val="600"/>
              </a:spcAft>
            </a:pPr>
            <a:r>
              <a:rPr lang="en-US" sz="2400" dirty="0"/>
              <a:t>Pressure ulcers</a:t>
            </a:r>
          </a:p>
          <a:p>
            <a:pPr marL="342900" lvl="0" indent="-342900">
              <a:spcAft>
                <a:spcPts val="600"/>
              </a:spcAft>
            </a:pPr>
            <a:r>
              <a:rPr lang="en-US" sz="2400" dirty="0"/>
              <a:t>Comorbidities</a:t>
            </a:r>
          </a:p>
          <a:p>
            <a:pPr marL="342900" lvl="0" indent="-342900">
              <a:spcAft>
                <a:spcPts val="600"/>
              </a:spcAft>
            </a:pPr>
            <a:r>
              <a:rPr lang="en-US" sz="2400" dirty="0"/>
              <a:t>Do they have a specific diagnosis contributing to the decline?</a:t>
            </a:r>
          </a:p>
          <a:p>
            <a:pPr marL="342900" lvl="0" indent="-342900">
              <a:spcAft>
                <a:spcPts val="600"/>
              </a:spcAft>
            </a:pPr>
            <a:r>
              <a:rPr lang="en-US" sz="2400" dirty="0"/>
              <a:t>Has the patient expressed a desire to stop treatment/hospitalizations?</a:t>
            </a:r>
          </a:p>
          <a:p>
            <a:pPr>
              <a:spcAft>
                <a:spcPts val="600"/>
              </a:spcAft>
            </a:pPr>
            <a:endParaRPr lang="en-US" sz="1800" dirty="0"/>
          </a:p>
        </p:txBody>
      </p:sp>
      <p:sp>
        <p:nvSpPr>
          <p:cNvPr id="6" name="TextBox 5">
            <a:extLst>
              <a:ext uri="{FF2B5EF4-FFF2-40B4-BE49-F238E27FC236}">
                <a16:creationId xmlns:a16="http://schemas.microsoft.com/office/drawing/2014/main" id="{794DC034-71FE-3754-5A07-72D4670DDD27}"/>
              </a:ext>
            </a:extLst>
          </p:cNvPr>
          <p:cNvSpPr txBox="1"/>
          <p:nvPr/>
        </p:nvSpPr>
        <p:spPr>
          <a:xfrm>
            <a:off x="738020" y="6230397"/>
            <a:ext cx="6540830" cy="369332"/>
          </a:xfrm>
          <a:prstGeom prst="rect">
            <a:avLst/>
          </a:prstGeom>
          <a:noFill/>
        </p:spPr>
        <p:txBody>
          <a:bodyPr wrap="none" rtlCol="0">
            <a:spAutoFit/>
          </a:bodyPr>
          <a:lstStyle/>
          <a:p>
            <a:pPr>
              <a:spcAft>
                <a:spcPts val="600"/>
              </a:spcAft>
            </a:pPr>
            <a:r>
              <a:rPr lang="en-US" dirty="0">
                <a:hlinkClick r:id="rId2"/>
              </a:rPr>
              <a:t>https://www.americannursetoday.com/refer-patients-hospice-care/</a:t>
            </a:r>
            <a:endParaRPr lang="en-US" dirty="0"/>
          </a:p>
        </p:txBody>
      </p:sp>
    </p:spTree>
    <p:extLst>
      <p:ext uri="{BB962C8B-B14F-4D97-AF65-F5344CB8AC3E}">
        <p14:creationId xmlns:p14="http://schemas.microsoft.com/office/powerpoint/2010/main" val="1327620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8D956-E595-22DF-08BB-828B1061B35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7F3916-52D5-59DE-A878-954B5FB66BB0}"/>
              </a:ext>
            </a:extLst>
          </p:cNvPr>
          <p:cNvSpPr>
            <a:spLocks noGrp="1"/>
          </p:cNvSpPr>
          <p:nvPr>
            <p:ph type="sldNum" sz="quarter" idx="12"/>
          </p:nvPr>
        </p:nvSpPr>
        <p:spPr/>
        <p:txBody>
          <a:bodyPr/>
          <a:lstStyle/>
          <a:p>
            <a:r>
              <a:rPr lang="en-US"/>
              <a:t> </a:t>
            </a:r>
            <a:fld id="{A58B5585-6A9F-4FEF-88F8-5D57F9F2C814}" type="slidenum">
              <a:rPr lang="en-US" smtClean="0"/>
              <a:pPr/>
              <a:t>28</a:t>
            </a:fld>
            <a:r>
              <a:rPr lang="en-US"/>
              <a:t>   </a:t>
            </a:r>
            <a:endParaRPr lang="en-US" dirty="0"/>
          </a:p>
        </p:txBody>
      </p:sp>
      <p:sp>
        <p:nvSpPr>
          <p:cNvPr id="3" name="Title 2">
            <a:extLst>
              <a:ext uri="{FF2B5EF4-FFF2-40B4-BE49-F238E27FC236}">
                <a16:creationId xmlns:a16="http://schemas.microsoft.com/office/drawing/2014/main" id="{343A7481-9197-FA65-D1B2-50AA65A85093}"/>
              </a:ext>
            </a:extLst>
          </p:cNvPr>
          <p:cNvSpPr>
            <a:spLocks noGrp="1"/>
          </p:cNvSpPr>
          <p:nvPr>
            <p:ph type="ctrTitle"/>
          </p:nvPr>
        </p:nvSpPr>
        <p:spPr>
          <a:xfrm>
            <a:off x="511593" y="985911"/>
            <a:ext cx="6240093" cy="807710"/>
          </a:xfrm>
        </p:spPr>
        <p:txBody>
          <a:bodyPr>
            <a:noAutofit/>
          </a:bodyPr>
          <a:lstStyle/>
          <a:p>
            <a:r>
              <a:rPr lang="en-US" sz="4800" b="1" dirty="0">
                <a:solidFill>
                  <a:srgbClr val="E98824"/>
                </a:solidFill>
                <a:latin typeface="+mn-lt"/>
              </a:rPr>
              <a:t>Palliative Care</a:t>
            </a:r>
          </a:p>
        </p:txBody>
      </p:sp>
      <p:sp>
        <p:nvSpPr>
          <p:cNvPr id="4" name="Subtitle 3">
            <a:extLst>
              <a:ext uri="{FF2B5EF4-FFF2-40B4-BE49-F238E27FC236}">
                <a16:creationId xmlns:a16="http://schemas.microsoft.com/office/drawing/2014/main" id="{4ACBE371-6858-0EF5-0AF3-3AC604F3D8D0}"/>
              </a:ext>
            </a:extLst>
          </p:cNvPr>
          <p:cNvSpPr>
            <a:spLocks noGrp="1"/>
          </p:cNvSpPr>
          <p:nvPr>
            <p:ph type="subTitle" idx="4294967295"/>
          </p:nvPr>
        </p:nvSpPr>
        <p:spPr>
          <a:xfrm>
            <a:off x="717782" y="1793621"/>
            <a:ext cx="9502543" cy="4884707"/>
          </a:xfrm>
        </p:spPr>
        <p:txBody>
          <a:bodyPr>
            <a:normAutofit/>
          </a:bodyPr>
          <a:lstStyle/>
          <a:p>
            <a:r>
              <a:rPr lang="en-US" dirty="0"/>
              <a:t>Chronic or progressive illness, but seeking curative treatment</a:t>
            </a:r>
          </a:p>
          <a:p>
            <a:r>
              <a:rPr lang="en-US" dirty="0"/>
              <a:t>Assists with advance care planning WHILE receiving curative treatment</a:t>
            </a:r>
          </a:p>
          <a:p>
            <a:r>
              <a:rPr lang="en-US" dirty="0"/>
              <a:t>Care is provided in conjunction with primary physician or specialists</a:t>
            </a:r>
          </a:p>
          <a:p>
            <a:r>
              <a:rPr lang="en-US" dirty="0"/>
              <a:t>Medical equipment such as hospital bed, oxygen, wheelchair, etc. can be ordered by the provider</a:t>
            </a:r>
          </a:p>
          <a:p>
            <a:r>
              <a:rPr lang="en-US" dirty="0"/>
              <a:t>Nurse practitioner provides in home visits to support the patient’s goals of care</a:t>
            </a:r>
            <a:endParaRPr lang="en-US" sz="1400" dirty="0"/>
          </a:p>
        </p:txBody>
      </p:sp>
    </p:spTree>
    <p:extLst>
      <p:ext uri="{BB962C8B-B14F-4D97-AF65-F5344CB8AC3E}">
        <p14:creationId xmlns:p14="http://schemas.microsoft.com/office/powerpoint/2010/main" val="615625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DF3EB-3F66-152B-B547-8D207A965AF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E9DFBEB-ACFC-B274-09F9-2A7F1FDA728A}"/>
              </a:ext>
            </a:extLst>
          </p:cNvPr>
          <p:cNvSpPr/>
          <p:nvPr/>
        </p:nvSpPr>
        <p:spPr>
          <a:xfrm>
            <a:off x="385482" y="842682"/>
            <a:ext cx="11510683" cy="5271247"/>
          </a:xfrm>
          <a:prstGeom prst="rect">
            <a:avLst/>
          </a:prstGeom>
          <a:solidFill>
            <a:srgbClr val="81A9AE">
              <a:alpha val="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30929DA4-8044-2FA9-8322-84A25D68BE56}"/>
              </a:ext>
            </a:extLst>
          </p:cNvPr>
          <p:cNvSpPr>
            <a:spLocks noGrp="1"/>
          </p:cNvSpPr>
          <p:nvPr>
            <p:ph type="sldNum" sz="quarter" idx="12"/>
          </p:nvPr>
        </p:nvSpPr>
        <p:spPr/>
        <p:txBody>
          <a:bodyPr/>
          <a:lstStyle/>
          <a:p>
            <a:r>
              <a:rPr lang="en-US"/>
              <a:t> </a:t>
            </a:r>
            <a:fld id="{A58B5585-6A9F-4FEF-88F8-5D57F9F2C814}" type="slidenum">
              <a:rPr lang="en-US" smtClean="0"/>
              <a:pPr/>
              <a:t>29</a:t>
            </a:fld>
            <a:r>
              <a:rPr lang="en-US"/>
              <a:t>   </a:t>
            </a:r>
            <a:endParaRPr lang="en-US" dirty="0"/>
          </a:p>
        </p:txBody>
      </p:sp>
      <p:sp>
        <p:nvSpPr>
          <p:cNvPr id="3" name="Title 2">
            <a:extLst>
              <a:ext uri="{FF2B5EF4-FFF2-40B4-BE49-F238E27FC236}">
                <a16:creationId xmlns:a16="http://schemas.microsoft.com/office/drawing/2014/main" id="{4E8B45AB-90C6-FC9E-DD6C-336CB295295C}"/>
              </a:ext>
            </a:extLst>
          </p:cNvPr>
          <p:cNvSpPr>
            <a:spLocks noGrp="1"/>
          </p:cNvSpPr>
          <p:nvPr>
            <p:ph type="ctrTitle"/>
          </p:nvPr>
        </p:nvSpPr>
        <p:spPr>
          <a:xfrm>
            <a:off x="-4895988" y="3113109"/>
            <a:ext cx="9144000" cy="730391"/>
          </a:xfrm>
        </p:spPr>
        <p:txBody>
          <a:bodyPr>
            <a:noAutofit/>
          </a:bodyPr>
          <a:lstStyle/>
          <a:p>
            <a:pPr algn="r"/>
            <a:r>
              <a:rPr lang="en-US" sz="4400" b="1" dirty="0">
                <a:solidFill>
                  <a:srgbClr val="E98824"/>
                </a:solidFill>
                <a:latin typeface="+mn-lt"/>
              </a:rPr>
              <a:t>Resources</a:t>
            </a:r>
            <a:endParaRPr lang="en-US" sz="4800" b="1" dirty="0">
              <a:solidFill>
                <a:srgbClr val="E98824"/>
              </a:solidFill>
              <a:latin typeface="+mn-lt"/>
            </a:endParaRPr>
          </a:p>
        </p:txBody>
      </p:sp>
      <p:sp>
        <p:nvSpPr>
          <p:cNvPr id="4" name="Subtitle 3">
            <a:extLst>
              <a:ext uri="{FF2B5EF4-FFF2-40B4-BE49-F238E27FC236}">
                <a16:creationId xmlns:a16="http://schemas.microsoft.com/office/drawing/2014/main" id="{81377540-2E9B-9E37-A786-B5765548DDDB}"/>
              </a:ext>
            </a:extLst>
          </p:cNvPr>
          <p:cNvSpPr>
            <a:spLocks noGrp="1"/>
          </p:cNvSpPr>
          <p:nvPr>
            <p:ph type="subTitle" idx="4294967295"/>
          </p:nvPr>
        </p:nvSpPr>
        <p:spPr>
          <a:xfrm>
            <a:off x="4999838" y="1830044"/>
            <a:ext cx="6613986" cy="3493746"/>
          </a:xfrm>
        </p:spPr>
        <p:txBody>
          <a:bodyPr>
            <a:normAutofit fontScale="92500" lnSpcReduction="20000"/>
          </a:bodyPr>
          <a:lstStyle/>
          <a:p>
            <a:r>
              <a:rPr lang="en-US" sz="2200" dirty="0"/>
              <a:t>Electronic Code of Federal Regulations: Title 42-Chapter IV- Subchapter B- Part 418 – Subpart B 418.20  downloaded 9/13/2023</a:t>
            </a:r>
          </a:p>
          <a:p>
            <a:pPr marL="0" indent="0">
              <a:buNone/>
            </a:pPr>
            <a:r>
              <a:rPr lang="en-US" sz="2200" dirty="0"/>
              <a:t>   https://www.ecfr.gov/current/title-42/part-418</a:t>
            </a:r>
            <a:endParaRPr lang="en-US" sz="2200" dirty="0">
              <a:cs typeface="Calibri" panose="020F0502020204030204"/>
            </a:endParaRPr>
          </a:p>
          <a:p>
            <a:r>
              <a:rPr lang="en-US" sz="2200" dirty="0"/>
              <a:t>Accreditation Commission for Health Care (ACHC) Standards; Hospice Care Services. 4/4/2023  Section 2: Program/Service Operations: Standard HSP2-1A; 42CFR 418.20 Eligibility requirements. </a:t>
            </a:r>
            <a:endParaRPr lang="en-US" sz="2200" dirty="0">
              <a:cs typeface="Calibri"/>
            </a:endParaRPr>
          </a:p>
          <a:p>
            <a:r>
              <a:rPr lang="en-US" sz="2200" dirty="0"/>
              <a:t>National Hospice and Palliative care Organization Compliance Guide.  Medicare Hospice Certification and recertification compliance guide, April 2016. </a:t>
            </a:r>
          </a:p>
          <a:p>
            <a:r>
              <a:rPr lang="en-US" sz="2200" dirty="0"/>
              <a:t>Stages of Alzheimer’s  2023 Alzheimer’s Association.</a:t>
            </a:r>
          </a:p>
          <a:p>
            <a:pPr lvl="1"/>
            <a:r>
              <a:rPr lang="en-US" sz="1800" dirty="0"/>
              <a:t>https://www.alz.org/alzheimers-dementia/stages</a:t>
            </a:r>
          </a:p>
          <a:p>
            <a:pPr marL="0" indent="0">
              <a:buNone/>
            </a:pPr>
            <a:endParaRPr lang="en-US" sz="2200" dirty="0">
              <a:cs typeface="Calibri"/>
            </a:endParaRPr>
          </a:p>
          <a:p>
            <a:endParaRPr lang="en-US" sz="2200" dirty="0">
              <a:cs typeface="Calibri"/>
            </a:endParaRPr>
          </a:p>
          <a:p>
            <a:pPr marL="0" indent="0">
              <a:buNone/>
            </a:pPr>
            <a:endParaRPr lang="en-US" sz="2200" dirty="0">
              <a:cs typeface="Calibri"/>
            </a:endParaRPr>
          </a:p>
        </p:txBody>
      </p:sp>
      <p:cxnSp>
        <p:nvCxnSpPr>
          <p:cNvPr id="8" name="Straight Connector 7">
            <a:extLst>
              <a:ext uri="{FF2B5EF4-FFF2-40B4-BE49-F238E27FC236}">
                <a16:creationId xmlns:a16="http://schemas.microsoft.com/office/drawing/2014/main" id="{190F25CA-40EA-E198-A822-84FB138C1D00}"/>
              </a:ext>
            </a:extLst>
          </p:cNvPr>
          <p:cNvCxnSpPr/>
          <p:nvPr/>
        </p:nvCxnSpPr>
        <p:spPr>
          <a:xfrm>
            <a:off x="4666083" y="1326776"/>
            <a:ext cx="0" cy="4500283"/>
          </a:xfrm>
          <a:prstGeom prst="line">
            <a:avLst/>
          </a:prstGeom>
          <a:ln>
            <a:solidFill>
              <a:srgbClr val="81A9AE"/>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67149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7BBE2-2100-35E2-EBEE-E2B3DF61DCF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9A91EE-B383-C6AF-3F3C-1D2D49AFC406}"/>
              </a:ext>
            </a:extLst>
          </p:cNvPr>
          <p:cNvSpPr>
            <a:spLocks noGrp="1"/>
          </p:cNvSpPr>
          <p:nvPr>
            <p:ph type="sldNum" sz="quarter" idx="12"/>
          </p:nvPr>
        </p:nvSpPr>
        <p:spPr/>
        <p:txBody>
          <a:bodyPr/>
          <a:lstStyle/>
          <a:p>
            <a:r>
              <a:rPr lang="en-US"/>
              <a:t> </a:t>
            </a:r>
            <a:fld id="{A58B5585-6A9F-4FEF-88F8-5D57F9F2C814}" type="slidenum">
              <a:rPr lang="en-US" smtClean="0"/>
              <a:pPr/>
              <a:t>3</a:t>
            </a:fld>
            <a:r>
              <a:rPr lang="en-US"/>
              <a:t>   </a:t>
            </a:r>
            <a:endParaRPr lang="en-US" dirty="0"/>
          </a:p>
        </p:txBody>
      </p:sp>
      <p:sp>
        <p:nvSpPr>
          <p:cNvPr id="3" name="Title 2">
            <a:extLst>
              <a:ext uri="{FF2B5EF4-FFF2-40B4-BE49-F238E27FC236}">
                <a16:creationId xmlns:a16="http://schemas.microsoft.com/office/drawing/2014/main" id="{B03166D0-6E15-8FEE-194F-AEE13D67AC11}"/>
              </a:ext>
            </a:extLst>
          </p:cNvPr>
          <p:cNvSpPr>
            <a:spLocks noGrp="1"/>
          </p:cNvSpPr>
          <p:nvPr>
            <p:ph type="ctrTitle"/>
          </p:nvPr>
        </p:nvSpPr>
        <p:spPr>
          <a:xfrm>
            <a:off x="698035" y="986681"/>
            <a:ext cx="9144000" cy="730391"/>
          </a:xfrm>
        </p:spPr>
        <p:txBody>
          <a:bodyPr>
            <a:noAutofit/>
          </a:bodyPr>
          <a:lstStyle/>
          <a:p>
            <a:r>
              <a:rPr lang="en-US" sz="4800" b="1" dirty="0">
                <a:latin typeface="+mn-lt"/>
              </a:rPr>
              <a:t>Experience</a:t>
            </a:r>
          </a:p>
        </p:txBody>
      </p:sp>
      <p:sp>
        <p:nvSpPr>
          <p:cNvPr id="4" name="Subtitle 3">
            <a:extLst>
              <a:ext uri="{FF2B5EF4-FFF2-40B4-BE49-F238E27FC236}">
                <a16:creationId xmlns:a16="http://schemas.microsoft.com/office/drawing/2014/main" id="{C899B675-614B-6DDB-3425-33BCEEBED9B0}"/>
              </a:ext>
            </a:extLst>
          </p:cNvPr>
          <p:cNvSpPr>
            <a:spLocks noGrp="1"/>
          </p:cNvSpPr>
          <p:nvPr>
            <p:ph type="subTitle" idx="4294967295"/>
          </p:nvPr>
        </p:nvSpPr>
        <p:spPr>
          <a:xfrm>
            <a:off x="698035" y="1811608"/>
            <a:ext cx="6088247" cy="4502414"/>
          </a:xfrm>
        </p:spPr>
        <p:txBody>
          <a:bodyPr>
            <a:normAutofit/>
          </a:bodyPr>
          <a:lstStyle/>
          <a:p>
            <a:r>
              <a:rPr lang="en-US" dirty="0"/>
              <a:t>Has anyone here worked for a hospice?</a:t>
            </a:r>
          </a:p>
          <a:p>
            <a:r>
              <a:rPr lang="en-US" dirty="0"/>
              <a:t>Do you know anyone personally who has received hospice care?</a:t>
            </a:r>
          </a:p>
          <a:p>
            <a:r>
              <a:rPr lang="en-US" dirty="0"/>
              <a:t>What do you think of when you consider hospice?</a:t>
            </a:r>
          </a:p>
          <a:p>
            <a:r>
              <a:rPr lang="en-US" dirty="0"/>
              <a:t>Would you refer someone to hospice? </a:t>
            </a:r>
          </a:p>
          <a:p>
            <a:pPr lvl="1"/>
            <a:r>
              <a:rPr lang="en-US" sz="2800" dirty="0"/>
              <a:t>If not, why not?</a:t>
            </a:r>
          </a:p>
          <a:p>
            <a:r>
              <a:rPr lang="en-US" dirty="0"/>
              <a:t>When would you refer a patient to hospice?</a:t>
            </a:r>
          </a:p>
        </p:txBody>
      </p:sp>
      <p:pic>
        <p:nvPicPr>
          <p:cNvPr id="5" name="Picture 4">
            <a:extLst>
              <a:ext uri="{FF2B5EF4-FFF2-40B4-BE49-F238E27FC236}">
                <a16:creationId xmlns:a16="http://schemas.microsoft.com/office/drawing/2014/main" id="{E9D4A6B0-1A51-6550-4EF3-34A8F3DC3FA2}"/>
              </a:ext>
            </a:extLst>
          </p:cNvPr>
          <p:cNvPicPr>
            <a:picLocks noChangeAspect="1"/>
          </p:cNvPicPr>
          <p:nvPr/>
        </p:nvPicPr>
        <p:blipFill>
          <a:blip r:embed="rId2"/>
          <a:stretch>
            <a:fillRect/>
          </a:stretch>
        </p:blipFill>
        <p:spPr>
          <a:xfrm>
            <a:off x="7154450" y="609600"/>
            <a:ext cx="4849367" cy="5638800"/>
          </a:xfrm>
          <a:prstGeom prst="rect">
            <a:avLst/>
          </a:prstGeom>
        </p:spPr>
      </p:pic>
    </p:spTree>
    <p:extLst>
      <p:ext uri="{BB962C8B-B14F-4D97-AF65-F5344CB8AC3E}">
        <p14:creationId xmlns:p14="http://schemas.microsoft.com/office/powerpoint/2010/main" val="195039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54D92-ED68-9040-288F-8849D52E1CBD}"/>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6AC1BF0B-13D5-6376-96B4-9420EC5921A8}"/>
              </a:ext>
            </a:extLst>
          </p:cNvPr>
          <p:cNvSpPr/>
          <p:nvPr/>
        </p:nvSpPr>
        <p:spPr>
          <a:xfrm>
            <a:off x="820270" y="1389529"/>
            <a:ext cx="4226859" cy="4226859"/>
          </a:xfrm>
          <a:prstGeom prst="ellipse">
            <a:avLst/>
          </a:prstGeom>
          <a:solidFill>
            <a:srgbClr val="E988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7C67BE8-A9C1-0F58-038D-EA353E350BDB}"/>
              </a:ext>
            </a:extLst>
          </p:cNvPr>
          <p:cNvSpPr>
            <a:spLocks noGrp="1"/>
          </p:cNvSpPr>
          <p:nvPr>
            <p:ph type="sldNum" sz="quarter" idx="12"/>
          </p:nvPr>
        </p:nvSpPr>
        <p:spPr/>
        <p:txBody>
          <a:bodyPr/>
          <a:lstStyle/>
          <a:p>
            <a:r>
              <a:rPr lang="en-US"/>
              <a:t> </a:t>
            </a:r>
            <a:fld id="{A58B5585-6A9F-4FEF-88F8-5D57F9F2C814}" type="slidenum">
              <a:rPr lang="en-US" smtClean="0"/>
              <a:pPr/>
              <a:t>4</a:t>
            </a:fld>
            <a:r>
              <a:rPr lang="en-US"/>
              <a:t>   </a:t>
            </a:r>
            <a:endParaRPr lang="en-US" dirty="0"/>
          </a:p>
        </p:txBody>
      </p:sp>
      <p:sp>
        <p:nvSpPr>
          <p:cNvPr id="3" name="Title 2">
            <a:extLst>
              <a:ext uri="{FF2B5EF4-FFF2-40B4-BE49-F238E27FC236}">
                <a16:creationId xmlns:a16="http://schemas.microsoft.com/office/drawing/2014/main" id="{890F608B-8AF5-7EFF-954D-DB6383C6B436}"/>
              </a:ext>
            </a:extLst>
          </p:cNvPr>
          <p:cNvSpPr>
            <a:spLocks noGrp="1"/>
          </p:cNvSpPr>
          <p:nvPr>
            <p:ph type="ctrTitle"/>
          </p:nvPr>
        </p:nvSpPr>
        <p:spPr>
          <a:xfrm>
            <a:off x="1307636" y="2662798"/>
            <a:ext cx="3076106" cy="1980637"/>
          </a:xfrm>
        </p:spPr>
        <p:txBody>
          <a:bodyPr>
            <a:noAutofit/>
          </a:bodyPr>
          <a:lstStyle/>
          <a:p>
            <a:pPr algn="ctr"/>
            <a:r>
              <a:rPr lang="en-US" sz="4800" b="1" dirty="0">
                <a:solidFill>
                  <a:schemeClr val="bg1"/>
                </a:solidFill>
                <a:latin typeface="+mn-lt"/>
              </a:rPr>
              <a:t>Hospice is not just for old people</a:t>
            </a:r>
          </a:p>
        </p:txBody>
      </p:sp>
      <p:pic>
        <p:nvPicPr>
          <p:cNvPr id="9" name="Picture 8" descr="A graph of a number of people&#10;&#10;AI-generated content may be incorrect.">
            <a:extLst>
              <a:ext uri="{FF2B5EF4-FFF2-40B4-BE49-F238E27FC236}">
                <a16:creationId xmlns:a16="http://schemas.microsoft.com/office/drawing/2014/main" id="{899759FD-7EBE-5ECF-F36A-03E6E42A0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495" y="522005"/>
            <a:ext cx="6247619" cy="5961905"/>
          </a:xfrm>
          <a:prstGeom prst="rect">
            <a:avLst/>
          </a:prstGeom>
        </p:spPr>
      </p:pic>
    </p:spTree>
    <p:extLst>
      <p:ext uri="{BB962C8B-B14F-4D97-AF65-F5344CB8AC3E}">
        <p14:creationId xmlns:p14="http://schemas.microsoft.com/office/powerpoint/2010/main" val="3536831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E5B06-320A-0C86-D6B4-701BA5AAD0B9}"/>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C5845E93-0B82-E7E3-DB9B-0308DB34A908}"/>
              </a:ext>
            </a:extLst>
          </p:cNvPr>
          <p:cNvSpPr/>
          <p:nvPr/>
        </p:nvSpPr>
        <p:spPr>
          <a:xfrm>
            <a:off x="6311151" y="582705"/>
            <a:ext cx="3482789" cy="3482789"/>
          </a:xfrm>
          <a:prstGeom prst="ellipse">
            <a:avLst/>
          </a:prstGeom>
          <a:solidFill>
            <a:srgbClr val="E988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F843AD5-1B1C-E1D2-4573-44FCCDA36AB8}"/>
              </a:ext>
            </a:extLst>
          </p:cNvPr>
          <p:cNvSpPr>
            <a:spLocks noGrp="1"/>
          </p:cNvSpPr>
          <p:nvPr>
            <p:ph type="sldNum" sz="quarter" idx="12"/>
          </p:nvPr>
        </p:nvSpPr>
        <p:spPr/>
        <p:txBody>
          <a:bodyPr/>
          <a:lstStyle/>
          <a:p>
            <a:r>
              <a:rPr lang="en-US"/>
              <a:t> </a:t>
            </a:r>
            <a:fld id="{A58B5585-6A9F-4FEF-88F8-5D57F9F2C814}" type="slidenum">
              <a:rPr lang="en-US" smtClean="0"/>
              <a:pPr/>
              <a:t>5</a:t>
            </a:fld>
            <a:r>
              <a:rPr lang="en-US"/>
              <a:t>   </a:t>
            </a:r>
            <a:endParaRPr lang="en-US" dirty="0"/>
          </a:p>
        </p:txBody>
      </p:sp>
      <p:sp>
        <p:nvSpPr>
          <p:cNvPr id="3" name="Title 2">
            <a:extLst>
              <a:ext uri="{FF2B5EF4-FFF2-40B4-BE49-F238E27FC236}">
                <a16:creationId xmlns:a16="http://schemas.microsoft.com/office/drawing/2014/main" id="{95559771-FDB1-0E19-BB6D-F5F0E12EBA86}"/>
              </a:ext>
            </a:extLst>
          </p:cNvPr>
          <p:cNvSpPr>
            <a:spLocks noGrp="1"/>
          </p:cNvSpPr>
          <p:nvPr>
            <p:ph type="ctrTitle"/>
          </p:nvPr>
        </p:nvSpPr>
        <p:spPr>
          <a:xfrm>
            <a:off x="6514492" y="1725983"/>
            <a:ext cx="3076106" cy="1980637"/>
          </a:xfrm>
        </p:spPr>
        <p:txBody>
          <a:bodyPr>
            <a:noAutofit/>
          </a:bodyPr>
          <a:lstStyle/>
          <a:p>
            <a:pPr algn="ctr"/>
            <a:r>
              <a:rPr lang="en-US" sz="4800" b="1" dirty="0">
                <a:solidFill>
                  <a:schemeClr val="bg1"/>
                </a:solidFill>
                <a:latin typeface="+mn-lt"/>
              </a:rPr>
              <a:t>Hospice is open to all</a:t>
            </a:r>
            <a:br>
              <a:rPr lang="en-US" sz="4800" b="1" dirty="0">
                <a:solidFill>
                  <a:schemeClr val="bg1"/>
                </a:solidFill>
                <a:latin typeface="+mn-lt"/>
              </a:rPr>
            </a:br>
            <a:endParaRPr lang="en-US" sz="4800" b="1" dirty="0">
              <a:solidFill>
                <a:schemeClr val="bg1"/>
              </a:solidFill>
              <a:latin typeface="+mn-lt"/>
            </a:endParaRPr>
          </a:p>
        </p:txBody>
      </p:sp>
      <p:sp>
        <p:nvSpPr>
          <p:cNvPr id="5" name="Oval 4">
            <a:extLst>
              <a:ext uri="{FF2B5EF4-FFF2-40B4-BE49-F238E27FC236}">
                <a16:creationId xmlns:a16="http://schemas.microsoft.com/office/drawing/2014/main" id="{07FC3D19-8432-309A-65C9-152C9E3C9930}"/>
              </a:ext>
            </a:extLst>
          </p:cNvPr>
          <p:cNvSpPr/>
          <p:nvPr/>
        </p:nvSpPr>
        <p:spPr>
          <a:xfrm>
            <a:off x="8297351" y="2956109"/>
            <a:ext cx="3482789" cy="3482789"/>
          </a:xfrm>
          <a:prstGeom prst="ellipse">
            <a:avLst/>
          </a:prstGeom>
          <a:solidFill>
            <a:srgbClr val="81A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a:extLst>
              <a:ext uri="{FF2B5EF4-FFF2-40B4-BE49-F238E27FC236}">
                <a16:creationId xmlns:a16="http://schemas.microsoft.com/office/drawing/2014/main" id="{229B2FFA-6A6A-9764-436B-02D1FE0E9782}"/>
              </a:ext>
            </a:extLst>
          </p:cNvPr>
          <p:cNvSpPr txBox="1">
            <a:spLocks/>
          </p:cNvSpPr>
          <p:nvPr/>
        </p:nvSpPr>
        <p:spPr>
          <a:xfrm>
            <a:off x="8500693" y="3787027"/>
            <a:ext cx="3076106" cy="198063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kern="1200">
                <a:solidFill>
                  <a:srgbClr val="E98924"/>
                </a:solidFill>
                <a:latin typeface="Lato Black" panose="020F0502020204030203" pitchFamily="34" charset="0"/>
                <a:ea typeface="Lato Black" panose="020F0502020204030203" pitchFamily="34" charset="0"/>
                <a:cs typeface="Lato Black" panose="020F0502020204030203" pitchFamily="34" charset="0"/>
              </a:defRPr>
            </a:lvl1pPr>
          </a:lstStyle>
          <a:p>
            <a:pPr algn="ctr"/>
            <a:r>
              <a:rPr lang="en-US" sz="2800" b="1" dirty="0">
                <a:solidFill>
                  <a:schemeClr val="bg1"/>
                </a:solidFill>
                <a:latin typeface="+mn-lt"/>
              </a:rPr>
              <a:t>Why might members of some cultures be less likely to choose hospice?</a:t>
            </a:r>
          </a:p>
        </p:txBody>
      </p:sp>
      <p:pic>
        <p:nvPicPr>
          <p:cNvPr id="12" name="Picture 11" descr="A graph of a number of people&#10;&#10;AI-generated content may be incorrect.">
            <a:extLst>
              <a:ext uri="{FF2B5EF4-FFF2-40B4-BE49-F238E27FC236}">
                <a16:creationId xmlns:a16="http://schemas.microsoft.com/office/drawing/2014/main" id="{A81DCFC2-0A66-560F-F66B-B42C9073E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860" y="700622"/>
            <a:ext cx="5800000" cy="5847619"/>
          </a:xfrm>
          <a:prstGeom prst="rect">
            <a:avLst/>
          </a:prstGeom>
        </p:spPr>
      </p:pic>
    </p:spTree>
    <p:extLst>
      <p:ext uri="{BB962C8B-B14F-4D97-AF65-F5344CB8AC3E}">
        <p14:creationId xmlns:p14="http://schemas.microsoft.com/office/powerpoint/2010/main" val="527194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692AD-70FF-F423-1CFC-3CE66F72610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6FBC-8B23-497F-B6B6-ADAB7F278F5F}"/>
              </a:ext>
            </a:extLst>
          </p:cNvPr>
          <p:cNvSpPr>
            <a:spLocks noGrp="1"/>
          </p:cNvSpPr>
          <p:nvPr>
            <p:ph type="sldNum" sz="quarter" idx="12"/>
          </p:nvPr>
        </p:nvSpPr>
        <p:spPr/>
        <p:txBody>
          <a:bodyPr/>
          <a:lstStyle/>
          <a:p>
            <a:r>
              <a:rPr lang="en-US"/>
              <a:t> </a:t>
            </a:r>
            <a:fld id="{A58B5585-6A9F-4FEF-88F8-5D57F9F2C814}" type="slidenum">
              <a:rPr lang="en-US" smtClean="0"/>
              <a:pPr/>
              <a:t>6</a:t>
            </a:fld>
            <a:r>
              <a:rPr lang="en-US"/>
              <a:t>   </a:t>
            </a:r>
            <a:endParaRPr lang="en-US" dirty="0"/>
          </a:p>
        </p:txBody>
      </p:sp>
      <p:sp>
        <p:nvSpPr>
          <p:cNvPr id="3" name="Title 2">
            <a:extLst>
              <a:ext uri="{FF2B5EF4-FFF2-40B4-BE49-F238E27FC236}">
                <a16:creationId xmlns:a16="http://schemas.microsoft.com/office/drawing/2014/main" id="{8D162E2B-5F2E-2CE2-EAB8-BD9BB9746725}"/>
              </a:ext>
            </a:extLst>
          </p:cNvPr>
          <p:cNvSpPr>
            <a:spLocks noGrp="1"/>
          </p:cNvSpPr>
          <p:nvPr>
            <p:ph type="ctrTitle"/>
          </p:nvPr>
        </p:nvSpPr>
        <p:spPr>
          <a:xfrm>
            <a:off x="613476" y="850825"/>
            <a:ext cx="10965047" cy="730391"/>
          </a:xfrm>
        </p:spPr>
        <p:txBody>
          <a:bodyPr>
            <a:noAutofit/>
          </a:bodyPr>
          <a:lstStyle/>
          <a:p>
            <a:r>
              <a:rPr lang="en-US" sz="4800" b="1" dirty="0">
                <a:latin typeface="+mn-lt"/>
              </a:rPr>
              <a:t>What diagnoses are most often referred?</a:t>
            </a:r>
          </a:p>
        </p:txBody>
      </p:sp>
      <p:pic>
        <p:nvPicPr>
          <p:cNvPr id="6" name="Picture 5">
            <a:extLst>
              <a:ext uri="{FF2B5EF4-FFF2-40B4-BE49-F238E27FC236}">
                <a16:creationId xmlns:a16="http://schemas.microsoft.com/office/drawing/2014/main" id="{008CACF7-5139-287E-8E1B-B2FA87DDEB6D}"/>
              </a:ext>
            </a:extLst>
          </p:cNvPr>
          <p:cNvPicPr>
            <a:picLocks noChangeAspect="1"/>
          </p:cNvPicPr>
          <p:nvPr/>
        </p:nvPicPr>
        <p:blipFill rotWithShape="1">
          <a:blip r:embed="rId3"/>
          <a:srcRect b="57783"/>
          <a:stretch/>
        </p:blipFill>
        <p:spPr>
          <a:xfrm>
            <a:off x="613476" y="2095070"/>
            <a:ext cx="10905066" cy="4143412"/>
          </a:xfrm>
          <a:prstGeom prst="rect">
            <a:avLst/>
          </a:prstGeom>
        </p:spPr>
      </p:pic>
    </p:spTree>
    <p:extLst>
      <p:ext uri="{BB962C8B-B14F-4D97-AF65-F5344CB8AC3E}">
        <p14:creationId xmlns:p14="http://schemas.microsoft.com/office/powerpoint/2010/main" val="890922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2DF9E-31D1-9BD9-E76E-F1DCF5AE1E1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215DDBB-161C-487D-88FA-5D55BA81AC5E}"/>
              </a:ext>
            </a:extLst>
          </p:cNvPr>
          <p:cNvSpPr/>
          <p:nvPr/>
        </p:nvSpPr>
        <p:spPr>
          <a:xfrm>
            <a:off x="0" y="0"/>
            <a:ext cx="12192000" cy="6858000"/>
          </a:xfrm>
          <a:prstGeom prst="rect">
            <a:avLst/>
          </a:prstGeom>
          <a:solidFill>
            <a:srgbClr val="0045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9F94187-6CAC-0D1C-DA20-CB04B83B473E}"/>
              </a:ext>
            </a:extLst>
          </p:cNvPr>
          <p:cNvSpPr>
            <a:spLocks noGrp="1"/>
          </p:cNvSpPr>
          <p:nvPr>
            <p:ph type="sldNum" sz="quarter" idx="12"/>
          </p:nvPr>
        </p:nvSpPr>
        <p:spPr/>
        <p:txBody>
          <a:bodyPr/>
          <a:lstStyle/>
          <a:p>
            <a:r>
              <a:rPr lang="en-US"/>
              <a:t> </a:t>
            </a:r>
            <a:fld id="{A58B5585-6A9F-4FEF-88F8-5D57F9F2C814}" type="slidenum">
              <a:rPr lang="en-US" smtClean="0"/>
              <a:pPr/>
              <a:t>7</a:t>
            </a:fld>
            <a:r>
              <a:rPr lang="en-US"/>
              <a:t>   </a:t>
            </a:r>
            <a:endParaRPr lang="en-US" dirty="0"/>
          </a:p>
        </p:txBody>
      </p:sp>
      <p:sp>
        <p:nvSpPr>
          <p:cNvPr id="7" name="Oval 6">
            <a:extLst>
              <a:ext uri="{FF2B5EF4-FFF2-40B4-BE49-F238E27FC236}">
                <a16:creationId xmlns:a16="http://schemas.microsoft.com/office/drawing/2014/main" id="{AA1B2851-174B-CE6E-FD78-7B923201EA9B}"/>
              </a:ext>
            </a:extLst>
          </p:cNvPr>
          <p:cNvSpPr/>
          <p:nvPr/>
        </p:nvSpPr>
        <p:spPr>
          <a:xfrm>
            <a:off x="3370729" y="874059"/>
            <a:ext cx="5145741" cy="5145741"/>
          </a:xfrm>
          <a:prstGeom prst="ellipse">
            <a:avLst/>
          </a:prstGeom>
          <a:solidFill>
            <a:srgbClr val="81A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84AF198-4B48-B07D-F77F-6F79917A6A12}"/>
              </a:ext>
            </a:extLst>
          </p:cNvPr>
          <p:cNvSpPr/>
          <p:nvPr/>
        </p:nvSpPr>
        <p:spPr>
          <a:xfrm>
            <a:off x="3218329" y="721659"/>
            <a:ext cx="5145741" cy="51457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F948FFE-9135-9197-51FF-BD088EB20FE7}"/>
              </a:ext>
            </a:extLst>
          </p:cNvPr>
          <p:cNvSpPr>
            <a:spLocks noGrp="1"/>
          </p:cNvSpPr>
          <p:nvPr>
            <p:ph type="ctrTitle"/>
          </p:nvPr>
        </p:nvSpPr>
        <p:spPr>
          <a:xfrm>
            <a:off x="3912488" y="2379718"/>
            <a:ext cx="3976453" cy="2098564"/>
          </a:xfrm>
        </p:spPr>
        <p:txBody>
          <a:bodyPr>
            <a:noAutofit/>
          </a:bodyPr>
          <a:lstStyle/>
          <a:p>
            <a:pPr algn="ctr"/>
            <a:r>
              <a:rPr lang="en-US" sz="4800" b="1" dirty="0">
                <a:latin typeface="+mn-lt"/>
              </a:rPr>
              <a:t>What are the eligibility criteria?</a:t>
            </a:r>
          </a:p>
        </p:txBody>
      </p:sp>
    </p:spTree>
    <p:extLst>
      <p:ext uri="{BB962C8B-B14F-4D97-AF65-F5344CB8AC3E}">
        <p14:creationId xmlns:p14="http://schemas.microsoft.com/office/powerpoint/2010/main" val="548328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D75E3-8F2C-E104-5153-51F727F848D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3C466C-1D80-322E-09FF-1624BDCA7CCA}"/>
              </a:ext>
            </a:extLst>
          </p:cNvPr>
          <p:cNvSpPr>
            <a:spLocks noGrp="1"/>
          </p:cNvSpPr>
          <p:nvPr>
            <p:ph type="sldNum" sz="quarter" idx="12"/>
          </p:nvPr>
        </p:nvSpPr>
        <p:spPr/>
        <p:txBody>
          <a:bodyPr/>
          <a:lstStyle/>
          <a:p>
            <a:r>
              <a:rPr lang="en-US"/>
              <a:t> </a:t>
            </a:r>
            <a:fld id="{A58B5585-6A9F-4FEF-88F8-5D57F9F2C814}" type="slidenum">
              <a:rPr lang="en-US" smtClean="0"/>
              <a:pPr/>
              <a:t>8</a:t>
            </a:fld>
            <a:r>
              <a:rPr lang="en-US"/>
              <a:t>   </a:t>
            </a:r>
            <a:endParaRPr lang="en-US" dirty="0"/>
          </a:p>
        </p:txBody>
      </p:sp>
      <p:pic>
        <p:nvPicPr>
          <p:cNvPr id="6" name="Picture 5">
            <a:extLst>
              <a:ext uri="{FF2B5EF4-FFF2-40B4-BE49-F238E27FC236}">
                <a16:creationId xmlns:a16="http://schemas.microsoft.com/office/drawing/2014/main" id="{C54E2E32-E2B1-E83F-60DC-D50AD2B6F229}"/>
              </a:ext>
            </a:extLst>
          </p:cNvPr>
          <p:cNvPicPr>
            <a:picLocks noChangeAspect="1"/>
          </p:cNvPicPr>
          <p:nvPr/>
        </p:nvPicPr>
        <p:blipFill rotWithShape="1">
          <a:blip r:embed="rId2">
            <a:alphaModFix amt="20000"/>
          </a:blip>
          <a:srcRect l="17196" r="-11312" b="-1"/>
          <a:stretch/>
        </p:blipFill>
        <p:spPr>
          <a:xfrm>
            <a:off x="6872140" y="378087"/>
            <a:ext cx="8881151" cy="6298770"/>
          </a:xfrm>
          <a:prstGeom prst="rect">
            <a:avLst/>
          </a:prstGeom>
          <a:effectLst>
            <a:softEdge rad="863600"/>
          </a:effectLst>
        </p:spPr>
      </p:pic>
      <p:sp>
        <p:nvSpPr>
          <p:cNvPr id="3" name="Title 2">
            <a:extLst>
              <a:ext uri="{FF2B5EF4-FFF2-40B4-BE49-F238E27FC236}">
                <a16:creationId xmlns:a16="http://schemas.microsoft.com/office/drawing/2014/main" id="{E1DAEFB3-FD68-7230-0CD7-FCA88F0597CE}"/>
              </a:ext>
            </a:extLst>
          </p:cNvPr>
          <p:cNvSpPr>
            <a:spLocks noGrp="1"/>
          </p:cNvSpPr>
          <p:nvPr>
            <p:ph type="ctrTitle"/>
          </p:nvPr>
        </p:nvSpPr>
        <p:spPr>
          <a:xfrm>
            <a:off x="377523" y="867832"/>
            <a:ext cx="10306501" cy="776582"/>
          </a:xfrm>
        </p:spPr>
        <p:txBody>
          <a:bodyPr>
            <a:noAutofit/>
          </a:bodyPr>
          <a:lstStyle/>
          <a:p>
            <a:r>
              <a:rPr lang="en-US" sz="4800" b="1" dirty="0">
                <a:solidFill>
                  <a:srgbClr val="E98824"/>
                </a:solidFill>
                <a:latin typeface="+mn-lt"/>
              </a:rPr>
              <a:t>Who qualifies for hospice?</a:t>
            </a:r>
          </a:p>
        </p:txBody>
      </p:sp>
      <p:sp>
        <p:nvSpPr>
          <p:cNvPr id="4" name="Subtitle 3">
            <a:extLst>
              <a:ext uri="{FF2B5EF4-FFF2-40B4-BE49-F238E27FC236}">
                <a16:creationId xmlns:a16="http://schemas.microsoft.com/office/drawing/2014/main" id="{CB0BF4F6-2852-C865-25EB-AE76ED30E2AD}"/>
              </a:ext>
            </a:extLst>
          </p:cNvPr>
          <p:cNvSpPr>
            <a:spLocks noGrp="1"/>
          </p:cNvSpPr>
          <p:nvPr>
            <p:ph type="subTitle" idx="4294967295"/>
          </p:nvPr>
        </p:nvSpPr>
        <p:spPr>
          <a:xfrm>
            <a:off x="377524" y="1692758"/>
            <a:ext cx="6862262" cy="4787155"/>
          </a:xfrm>
        </p:spPr>
        <p:txBody>
          <a:bodyPr>
            <a:normAutofit fontScale="92500" lnSpcReduction="20000"/>
          </a:bodyPr>
          <a:lstStyle/>
          <a:p>
            <a:r>
              <a:rPr lang="en-US" dirty="0"/>
              <a:t>ANYONE with a terminal illness when two physicians certify an expectation of 6 months or less to live</a:t>
            </a:r>
          </a:p>
          <a:p>
            <a:r>
              <a:rPr lang="en-US" dirty="0"/>
              <a:t>Accept Palliative Care </a:t>
            </a:r>
          </a:p>
          <a:p>
            <a:r>
              <a:rPr lang="en-US" dirty="0"/>
              <a:t>Most hospice patients are covered under Medicare part A</a:t>
            </a:r>
          </a:p>
          <a:p>
            <a:r>
              <a:rPr lang="en-US" dirty="0"/>
              <a:t>Most insurance policies include hospice coverage</a:t>
            </a:r>
          </a:p>
          <a:p>
            <a:r>
              <a:rPr lang="en-US" dirty="0"/>
              <a:t>Many Medicaid policies include hospice coverage </a:t>
            </a:r>
          </a:p>
          <a:p>
            <a:r>
              <a:rPr lang="en-US" dirty="0"/>
              <a:t>Haven will bill on a sliding scale for patients with no health care coverage </a:t>
            </a:r>
          </a:p>
          <a:p>
            <a:pPr marL="0" indent="0">
              <a:buNone/>
            </a:pPr>
            <a:r>
              <a:rPr lang="en-US" sz="2000" i="1" dirty="0"/>
              <a:t>Medicare Condition of participation: Interdisciplinary group, care planning, and coordination of services. § 418.56 </a:t>
            </a:r>
          </a:p>
          <a:p>
            <a:pPr marL="0"/>
            <a:endParaRPr lang="en-US" sz="2000" dirty="0"/>
          </a:p>
        </p:txBody>
      </p:sp>
    </p:spTree>
    <p:extLst>
      <p:ext uri="{BB962C8B-B14F-4D97-AF65-F5344CB8AC3E}">
        <p14:creationId xmlns:p14="http://schemas.microsoft.com/office/powerpoint/2010/main" val="332947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8F67A-2288-E0C2-2F6C-A332E81BB0F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427DEE5-A241-5CF5-CBF0-48B82DF97AC8}"/>
              </a:ext>
            </a:extLst>
          </p:cNvPr>
          <p:cNvSpPr/>
          <p:nvPr/>
        </p:nvSpPr>
        <p:spPr>
          <a:xfrm>
            <a:off x="385482" y="842682"/>
            <a:ext cx="11510683" cy="5271247"/>
          </a:xfrm>
          <a:prstGeom prst="rect">
            <a:avLst/>
          </a:prstGeom>
          <a:solidFill>
            <a:srgbClr val="81A9AE">
              <a:alpha val="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5984E9E-89ED-C9FB-9345-61A57D842E9A}"/>
              </a:ext>
            </a:extLst>
          </p:cNvPr>
          <p:cNvSpPr>
            <a:spLocks noGrp="1"/>
          </p:cNvSpPr>
          <p:nvPr>
            <p:ph type="sldNum" sz="quarter" idx="12"/>
          </p:nvPr>
        </p:nvSpPr>
        <p:spPr/>
        <p:txBody>
          <a:bodyPr/>
          <a:lstStyle/>
          <a:p>
            <a:r>
              <a:rPr lang="en-US"/>
              <a:t> </a:t>
            </a:r>
            <a:fld id="{A58B5585-6A9F-4FEF-88F8-5D57F9F2C814}" type="slidenum">
              <a:rPr lang="en-US" smtClean="0"/>
              <a:pPr/>
              <a:t>9</a:t>
            </a:fld>
            <a:r>
              <a:rPr lang="en-US"/>
              <a:t>   </a:t>
            </a:r>
            <a:endParaRPr lang="en-US" dirty="0"/>
          </a:p>
        </p:txBody>
      </p:sp>
      <p:sp>
        <p:nvSpPr>
          <p:cNvPr id="3" name="Title 2">
            <a:extLst>
              <a:ext uri="{FF2B5EF4-FFF2-40B4-BE49-F238E27FC236}">
                <a16:creationId xmlns:a16="http://schemas.microsoft.com/office/drawing/2014/main" id="{F3500143-E1C3-8DB3-E18E-7A37250C7A2C}"/>
              </a:ext>
            </a:extLst>
          </p:cNvPr>
          <p:cNvSpPr>
            <a:spLocks noGrp="1"/>
          </p:cNvSpPr>
          <p:nvPr>
            <p:ph type="ctrTitle"/>
          </p:nvPr>
        </p:nvSpPr>
        <p:spPr>
          <a:xfrm>
            <a:off x="-4895988" y="3478305"/>
            <a:ext cx="9144000" cy="730391"/>
          </a:xfrm>
        </p:spPr>
        <p:txBody>
          <a:bodyPr>
            <a:noAutofit/>
          </a:bodyPr>
          <a:lstStyle/>
          <a:p>
            <a:pPr algn="r"/>
            <a:r>
              <a:rPr lang="en-US" sz="4400" b="1" dirty="0">
                <a:solidFill>
                  <a:srgbClr val="E98824"/>
                </a:solidFill>
                <a:latin typeface="+mn-lt"/>
              </a:rPr>
              <a:t>Eligibility </a:t>
            </a:r>
            <a:br>
              <a:rPr lang="en-US" sz="4400" b="1" dirty="0">
                <a:solidFill>
                  <a:srgbClr val="E98824"/>
                </a:solidFill>
                <a:latin typeface="+mn-lt"/>
              </a:rPr>
            </a:br>
            <a:r>
              <a:rPr lang="en-US" sz="4400" b="1" dirty="0">
                <a:solidFill>
                  <a:srgbClr val="E98824"/>
                </a:solidFill>
                <a:latin typeface="+mn-lt"/>
              </a:rPr>
              <a:t>determination</a:t>
            </a:r>
            <a:endParaRPr lang="en-US" sz="4800" b="1" dirty="0">
              <a:solidFill>
                <a:srgbClr val="E98824"/>
              </a:solidFill>
              <a:latin typeface="+mn-lt"/>
            </a:endParaRPr>
          </a:p>
        </p:txBody>
      </p:sp>
      <p:sp>
        <p:nvSpPr>
          <p:cNvPr id="4" name="Subtitle 3">
            <a:extLst>
              <a:ext uri="{FF2B5EF4-FFF2-40B4-BE49-F238E27FC236}">
                <a16:creationId xmlns:a16="http://schemas.microsoft.com/office/drawing/2014/main" id="{B30B231E-27FC-5D49-2796-CFC194A37E78}"/>
              </a:ext>
            </a:extLst>
          </p:cNvPr>
          <p:cNvSpPr>
            <a:spLocks noGrp="1"/>
          </p:cNvSpPr>
          <p:nvPr>
            <p:ph type="subTitle" idx="4294967295"/>
          </p:nvPr>
        </p:nvSpPr>
        <p:spPr>
          <a:xfrm>
            <a:off x="4999838" y="1830044"/>
            <a:ext cx="6613986" cy="3493746"/>
          </a:xfrm>
        </p:spPr>
        <p:txBody>
          <a:bodyPr>
            <a:normAutofit/>
          </a:bodyPr>
          <a:lstStyle/>
          <a:p>
            <a:pPr marL="0"/>
            <a:r>
              <a:rPr lang="en-US" dirty="0"/>
              <a:t>Disease specific criteria based on</a:t>
            </a:r>
            <a:endParaRPr lang="en-US" dirty="0">
              <a:cs typeface="Calibri"/>
            </a:endParaRPr>
          </a:p>
          <a:p>
            <a:pPr lvl="1"/>
            <a:r>
              <a:rPr lang="en-US" sz="2800" dirty="0"/>
              <a:t>Details of disease progression</a:t>
            </a:r>
            <a:endParaRPr lang="en-US" sz="2800" dirty="0">
              <a:cs typeface="Calibri"/>
            </a:endParaRPr>
          </a:p>
          <a:p>
            <a:pPr lvl="1"/>
            <a:r>
              <a:rPr lang="en-US" sz="2800" dirty="0"/>
              <a:t>Functional assessments</a:t>
            </a:r>
            <a:endParaRPr lang="en-US" sz="2800" dirty="0">
              <a:cs typeface="Calibri"/>
            </a:endParaRPr>
          </a:p>
          <a:p>
            <a:pPr lvl="1"/>
            <a:r>
              <a:rPr lang="en-US" sz="2800" dirty="0"/>
              <a:t>Co-morbidities</a:t>
            </a:r>
            <a:endParaRPr lang="en-US" sz="2800" dirty="0">
              <a:cs typeface="Calibri"/>
            </a:endParaRPr>
          </a:p>
          <a:p>
            <a:pPr lvl="1"/>
            <a:r>
              <a:rPr lang="en-US" sz="2800" dirty="0"/>
              <a:t>Conditions that contribute to decline</a:t>
            </a:r>
            <a:endParaRPr lang="en-US" sz="2800" dirty="0">
              <a:cs typeface="Calibri"/>
            </a:endParaRPr>
          </a:p>
          <a:p>
            <a:pPr lvl="1"/>
            <a:r>
              <a:rPr lang="en-US" sz="2800" dirty="0"/>
              <a:t>Labs and other diagnostic tests</a:t>
            </a:r>
            <a:endParaRPr lang="en-US" sz="2800" dirty="0">
              <a:cs typeface="Calibri"/>
            </a:endParaRPr>
          </a:p>
          <a:p>
            <a:pPr lvl="1"/>
            <a:r>
              <a:rPr lang="en-US" sz="2800" dirty="0"/>
              <a:t>Decision not to pursue a cure</a:t>
            </a:r>
            <a:endParaRPr lang="en-US" sz="2800" dirty="0">
              <a:cs typeface="Calibri"/>
            </a:endParaRPr>
          </a:p>
        </p:txBody>
      </p:sp>
      <p:cxnSp>
        <p:nvCxnSpPr>
          <p:cNvPr id="8" name="Straight Connector 7">
            <a:extLst>
              <a:ext uri="{FF2B5EF4-FFF2-40B4-BE49-F238E27FC236}">
                <a16:creationId xmlns:a16="http://schemas.microsoft.com/office/drawing/2014/main" id="{32F804D3-9CEA-0F75-C996-294CB2251384}"/>
              </a:ext>
            </a:extLst>
          </p:cNvPr>
          <p:cNvCxnSpPr/>
          <p:nvPr/>
        </p:nvCxnSpPr>
        <p:spPr>
          <a:xfrm>
            <a:off x="4666083" y="1326776"/>
            <a:ext cx="0" cy="4500283"/>
          </a:xfrm>
          <a:prstGeom prst="line">
            <a:avLst/>
          </a:prstGeom>
          <a:ln>
            <a:solidFill>
              <a:srgbClr val="81A9AE"/>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56877530"/>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CDDD263B7FDB48B0759C26C3C2199A" ma:contentTypeVersion="22" ma:contentTypeDescription="Create a new document." ma:contentTypeScope="" ma:versionID="b8f6c76efcc19dded4c0bca967246c83">
  <xsd:schema xmlns:xsd="http://www.w3.org/2001/XMLSchema" xmlns:xs="http://www.w3.org/2001/XMLSchema" xmlns:p="http://schemas.microsoft.com/office/2006/metadata/properties" xmlns:ns2="c9581325-ca27-42a0-bf02-c238b46e74a3" xmlns:ns3="69064453-1d64-40a5-9cc1-eb06207f4cc1" targetNamespace="http://schemas.microsoft.com/office/2006/metadata/properties" ma:root="true" ma:fieldsID="87c3b0a88ee74aa72e5a3e09ba92aa0b" ns2:_="" ns3:_="">
    <xsd:import namespace="c9581325-ca27-42a0-bf02-c238b46e74a3"/>
    <xsd:import namespace="69064453-1d64-40a5-9cc1-eb06207f4cc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581325-ca27-42a0-bf02-c238b46e74a3" elementFormDefault="qualified">
    <xsd:import namespace="http://schemas.microsoft.com/office/2006/documentManagement/types"/>
    <xsd:import namespace="http://schemas.microsoft.com/office/infopath/2007/PartnerControls"/>
    <xsd:element name="MediaServiceMetadata" ma:index="5" nillable="true" ma:displayName="MediaServiceMetadata" ma:hidden="true" ma:internalName="MediaServiceMetadata" ma:readOnly="true">
      <xsd:simpleType>
        <xsd:restriction base="dms:Note"/>
      </xsd:simpleType>
    </xsd:element>
    <xsd:element name="MediaServiceFastMetadata" ma:index="6" nillable="true" ma:displayName="MediaServiceFastMetadata" ma:hidden="true" ma:internalName="MediaServiceFastMetadata" ma:readOnly="true">
      <xsd:simpleType>
        <xsd:restriction base="dms:Note"/>
      </xsd:simpleType>
    </xsd:element>
    <xsd:element name="MediaServiceSearchProperties" ma:index="7" nillable="true" ma:displayName="MediaServiceSearchProperties" ma:hidden="true" ma:internalName="MediaServiceSearchProperties" ma:readOnly="true">
      <xsd:simpleType>
        <xsd:restriction base="dms:Note"/>
      </xsd:simpleType>
    </xsd:element>
    <xsd:element name="MediaServiceDateTaken" ma:index="8" nillable="true" ma:displayName="MediaServiceDateTaken" ma:hidden="true" ma:indexed="true" ma:internalName="MediaServiceDateTaken" ma:readOnly="true">
      <xsd:simpleType>
        <xsd:restriction base="dms:Text"/>
      </xsd:simpleType>
    </xsd:element>
    <xsd:element name="MediaServiceObjectDetectorVersions" ma:index="9" nillable="true" ma:displayName="MediaServiceObjectDetectorVersions" ma:hidden="true" ma:indexed="true" ma:internalName="MediaServiceObjectDetectorVersions" ma:readOnly="true">
      <xsd:simpleType>
        <xsd:restriction base="dms:Text"/>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456b1f0-c4f6-42c0-9057-e9d51dffc80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064453-1d64-40a5-9cc1-eb06207f4cc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0da3fa1c-8886-44d6-94c9-e7c63fa68803}" ma:internalName="TaxCatchAll" ma:showField="CatchAllData" ma:web="69064453-1d64-40a5-9cc1-eb06207f4c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69064453-1d64-40a5-9cc1-eb06207f4cc1" xsi:nil="true"/>
    <lcf76f155ced4ddcb4097134ff3c332f xmlns="c9581325-ca27-42a0-bf02-c238b46e74a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E41A0E0-D9B5-4BE3-BDC1-D900C038DD18}">
  <ds:schemaRefs>
    <ds:schemaRef ds:uri="http://schemas.microsoft.com/sharepoint/v3/contenttype/forms"/>
  </ds:schemaRefs>
</ds:datastoreItem>
</file>

<file path=customXml/itemProps2.xml><?xml version="1.0" encoding="utf-8"?>
<ds:datastoreItem xmlns:ds="http://schemas.openxmlformats.org/officeDocument/2006/customXml" ds:itemID="{8CE1939E-4A01-436C-8712-41182388D7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581325-ca27-42a0-bf02-c238b46e74a3"/>
    <ds:schemaRef ds:uri="69064453-1d64-40a5-9cc1-eb06207f4c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4A07E4-DDFA-42E7-AE39-99C055B8DDFA}">
  <ds:schemaRefs>
    <ds:schemaRef ds:uri="http://schemas.microsoft.com/office/2006/metadata/properties"/>
    <ds:schemaRef ds:uri="http://schemas.microsoft.com/office/infopath/2007/PartnerControls"/>
    <ds:schemaRef ds:uri="69064453-1d64-40a5-9cc1-eb06207f4cc1"/>
    <ds:schemaRef ds:uri="c9581325-ca27-42a0-bf02-c238b46e74a3"/>
  </ds:schemaRefs>
</ds:datastoreItem>
</file>

<file path=docProps/app.xml><?xml version="1.0" encoding="utf-8"?>
<Properties xmlns="http://schemas.openxmlformats.org/officeDocument/2006/extended-properties" xmlns:vt="http://schemas.openxmlformats.org/officeDocument/2006/docPropsVTypes">
  <TotalTime>510</TotalTime>
  <Words>1645</Words>
  <Application>Microsoft Office PowerPoint</Application>
  <PresentationFormat>Widescreen</PresentationFormat>
  <Paragraphs>211</Paragraphs>
  <Slides>29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Aptos</vt:lpstr>
      <vt:lpstr>Arial</vt:lpstr>
      <vt:lpstr>Calibri</vt:lpstr>
      <vt:lpstr>Calibri Light</vt:lpstr>
      <vt:lpstr>Lato</vt:lpstr>
      <vt:lpstr>Lato Black</vt:lpstr>
      <vt:lpstr>2_Office Theme</vt:lpstr>
      <vt:lpstr>Hospice 101:   Medicare Eligibility Criteria</vt:lpstr>
      <vt:lpstr>Objectives</vt:lpstr>
      <vt:lpstr>Experience</vt:lpstr>
      <vt:lpstr>Hospice is not just for old people</vt:lpstr>
      <vt:lpstr>Hospice is open to all </vt:lpstr>
      <vt:lpstr>What diagnoses are most often referred?</vt:lpstr>
      <vt:lpstr>What are the eligibility criteria?</vt:lpstr>
      <vt:lpstr>Who qualifies for hospice?</vt:lpstr>
      <vt:lpstr>Eligibility  determination</vt:lpstr>
      <vt:lpstr>Medicare administrative contractors (MAC)</vt:lpstr>
      <vt:lpstr>FAST Scores for Alzheimer’s Assessment</vt:lpstr>
      <vt:lpstr>Palliative  Performance  Scale</vt:lpstr>
      <vt:lpstr>Activities of Daily Living assessments provide evidence of declining independence</vt:lpstr>
      <vt:lpstr>Alzheimer’s/ Dementia</vt:lpstr>
      <vt:lpstr>FAST scoring – Functional Assessment Staging Test</vt:lpstr>
      <vt:lpstr>The Picture of Late Alzheimer’s Disease</vt:lpstr>
      <vt:lpstr>Palmetto LCD: Cardiopulmonary</vt:lpstr>
      <vt:lpstr>Palmetto LCD: HIV/AIDS</vt:lpstr>
      <vt:lpstr>Haven LCD:  Cancer</vt:lpstr>
      <vt:lpstr>Palmetto LCD:  Renal Disease</vt:lpstr>
      <vt:lpstr>Haven LCD:  Liver Disease</vt:lpstr>
      <vt:lpstr>Palmetto LCD:  Neurological Conditions</vt:lpstr>
      <vt:lpstr>Supporting documentation/information needed for eligibility determination</vt:lpstr>
      <vt:lpstr>Aggressive care does not disqualify</vt:lpstr>
      <vt:lpstr>Haven uses the Open Access model</vt:lpstr>
      <vt:lpstr>Open Access</vt:lpstr>
      <vt:lpstr>When is it time to consider hospice care?</vt:lpstr>
      <vt:lpstr>Palliative Care</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Suzanne Woodward</dc:creator>
  <cp:lastModifiedBy>Jeremy Haupt</cp:lastModifiedBy>
  <cp:revision>9</cp:revision>
  <dcterms:created xsi:type="dcterms:W3CDTF">2025-09-12T16:11:31Z</dcterms:created>
  <dcterms:modified xsi:type="dcterms:W3CDTF">2025-10-06T20:55:58Z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0x0101009ECDDD263B7FDB48B0759C26C3C2199A</vt:lpwstr>
  </property>
</Properties>
</file>